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2"/>
  </p:notesMasterIdLst>
  <p:handoutMasterIdLst>
    <p:handoutMasterId r:id="rId13"/>
  </p:handoutMasterIdLst>
  <p:sldIdLst>
    <p:sldId id="259" r:id="rId5"/>
    <p:sldId id="287" r:id="rId6"/>
    <p:sldId id="290" r:id="rId7"/>
    <p:sldId id="264" r:id="rId8"/>
    <p:sldId id="288" r:id="rId9"/>
    <p:sldId id="289" r:id="rId10"/>
    <p:sldId id="285"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1" d="100"/>
          <a:sy n="51" d="100"/>
        </p:scale>
        <p:origin x="78" y="528"/>
      </p:cViewPr>
      <p:guideLst/>
    </p:cSldViewPr>
  </p:slid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0D13AD00-C0F7-46C4-97A0-1A15665499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0D1D9ED9-B1D8-4F59-A4EE-7828DF5F91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465B33-1624-4EA1-90F0-5548CCE4D91F}" type="datetimeFigureOut">
              <a:rPr lang="fi-FI" smtClean="0"/>
              <a:t>5.6.2020</a:t>
            </a:fld>
            <a:endParaRPr lang="fi-FI"/>
          </a:p>
        </p:txBody>
      </p:sp>
      <p:sp>
        <p:nvSpPr>
          <p:cNvPr id="4" name="Alatunnisteen paikkamerkki 3">
            <a:extLst>
              <a:ext uri="{FF2B5EF4-FFF2-40B4-BE49-F238E27FC236}">
                <a16:creationId xmlns:a16="http://schemas.microsoft.com/office/drawing/2014/main" id="{DBDD7E1E-C080-4A9B-A6B9-3C41B12105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00637475-3517-4217-AF00-9C56D3AD838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A3EBE3-D7EB-4F27-B056-652D08283A26}" type="slidenum">
              <a:rPr lang="fi-FI" smtClean="0"/>
              <a:t>‹#›</a:t>
            </a:fld>
            <a:endParaRPr lang="fi-FI"/>
          </a:p>
        </p:txBody>
      </p:sp>
    </p:spTree>
    <p:extLst>
      <p:ext uri="{BB962C8B-B14F-4D97-AF65-F5344CB8AC3E}">
        <p14:creationId xmlns:p14="http://schemas.microsoft.com/office/powerpoint/2010/main" val="3703057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A4EDE-2E67-4E29-A719-B79571B32F10}" type="datetimeFigureOut">
              <a:rPr lang="fi-FI" smtClean="0"/>
              <a:t>5.6.2020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9D44A-A2CE-4F46-8183-3B78CFA07A17}" type="slidenum">
              <a:rPr lang="fi-FI" smtClean="0"/>
              <a:t>‹#›</a:t>
            </a:fld>
            <a:endParaRPr lang="fi-FI"/>
          </a:p>
        </p:txBody>
      </p:sp>
    </p:spTree>
    <p:extLst>
      <p:ext uri="{BB962C8B-B14F-4D97-AF65-F5344CB8AC3E}">
        <p14:creationId xmlns:p14="http://schemas.microsoft.com/office/powerpoint/2010/main" val="2410060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6.svg"/><Relationship Id="rId7" Type="http://schemas.openxmlformats.org/officeDocument/2006/relationships/image" Target="../media/image30.svg"/><Relationship Id="rId2"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6.svg"/><Relationship Id="rId7" Type="http://schemas.openxmlformats.org/officeDocument/2006/relationships/image" Target="../media/image30.svg"/><Relationship Id="rId2"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2.svg"/><Relationship Id="rId7" Type="http://schemas.openxmlformats.org/officeDocument/2006/relationships/image" Target="../media/image36.svg"/><Relationship Id="rId2" Type="http://schemas.openxmlformats.org/officeDocument/2006/relationships/image" Target="../media/image31.png"/><Relationship Id="rId1" Type="http://schemas.openxmlformats.org/officeDocument/2006/relationships/slideMaster" Target="../slideMasters/slideMaster1.xml"/><Relationship Id="rId6" Type="http://schemas.openxmlformats.org/officeDocument/2006/relationships/image" Target="../media/image35.png"/><Relationship Id="rId5" Type="http://schemas.openxmlformats.org/officeDocument/2006/relationships/image" Target="../media/image34.svg"/><Relationship Id="rId4" Type="http://schemas.openxmlformats.org/officeDocument/2006/relationships/image" Target="../media/image3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2.svg"/><Relationship Id="rId7" Type="http://schemas.openxmlformats.org/officeDocument/2006/relationships/image" Target="../media/image36.svg"/><Relationship Id="rId2" Type="http://schemas.openxmlformats.org/officeDocument/2006/relationships/image" Target="../media/image31.png"/><Relationship Id="rId1" Type="http://schemas.openxmlformats.org/officeDocument/2006/relationships/slideMaster" Target="../slideMasters/slideMaster1.xml"/><Relationship Id="rId6" Type="http://schemas.openxmlformats.org/officeDocument/2006/relationships/image" Target="../media/image35.png"/><Relationship Id="rId5" Type="http://schemas.openxmlformats.org/officeDocument/2006/relationships/image" Target="../media/image38.svg"/><Relationship Id="rId4" Type="http://schemas.openxmlformats.org/officeDocument/2006/relationships/image" Target="../media/image3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0.svg"/><Relationship Id="rId7" Type="http://schemas.openxmlformats.org/officeDocument/2006/relationships/image" Target="../media/image36.svg"/><Relationship Id="rId2" Type="http://schemas.openxmlformats.org/officeDocument/2006/relationships/image" Target="../media/image39.png"/><Relationship Id="rId1" Type="http://schemas.openxmlformats.org/officeDocument/2006/relationships/slideMaster" Target="../slideMasters/slideMaster1.xml"/><Relationship Id="rId6" Type="http://schemas.openxmlformats.org/officeDocument/2006/relationships/image" Target="../media/image35.png"/><Relationship Id="rId5" Type="http://schemas.openxmlformats.org/officeDocument/2006/relationships/image" Target="../media/image42.svg"/><Relationship Id="rId4" Type="http://schemas.openxmlformats.org/officeDocument/2006/relationships/image" Target="../media/image4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4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4.svg"/><Relationship Id="rId2" Type="http://schemas.openxmlformats.org/officeDocument/2006/relationships/image" Target="../media/image4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8.png"/><Relationship Id="rId11" Type="http://schemas.openxmlformats.org/officeDocument/2006/relationships/image" Target="../media/image53.svg"/><Relationship Id="rId5" Type="http://schemas.openxmlformats.org/officeDocument/2006/relationships/image" Target="../media/image47.sv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svg"/></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8.png"/><Relationship Id="rId11" Type="http://schemas.openxmlformats.org/officeDocument/2006/relationships/image" Target="../media/image53.svg"/><Relationship Id="rId5" Type="http://schemas.openxmlformats.org/officeDocument/2006/relationships/image" Target="../media/image47.sv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8.png"/><Relationship Id="rId11" Type="http://schemas.openxmlformats.org/officeDocument/2006/relationships/image" Target="../media/image53.svg"/><Relationship Id="rId5" Type="http://schemas.openxmlformats.org/officeDocument/2006/relationships/image" Target="../media/image47.sv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svg"/></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8.png"/><Relationship Id="rId11" Type="http://schemas.openxmlformats.org/officeDocument/2006/relationships/image" Target="../media/image53.svg"/><Relationship Id="rId5" Type="http://schemas.openxmlformats.org/officeDocument/2006/relationships/image" Target="../media/image47.sv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svg"/></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8.png"/><Relationship Id="rId11" Type="http://schemas.openxmlformats.org/officeDocument/2006/relationships/image" Target="../media/image53.svg"/><Relationship Id="rId5" Type="http://schemas.openxmlformats.org/officeDocument/2006/relationships/image" Target="../media/image47.sv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5.svg"/><Relationship Id="rId2" Type="http://schemas.openxmlformats.org/officeDocument/2006/relationships/image" Target="../media/image54.png"/><Relationship Id="rId1" Type="http://schemas.openxmlformats.org/officeDocument/2006/relationships/slideMaster" Target="../slideMasters/slideMaster1.xml"/><Relationship Id="rId5" Type="http://schemas.openxmlformats.org/officeDocument/2006/relationships/image" Target="../media/image57.svg"/><Relationship Id="rId4" Type="http://schemas.openxmlformats.org/officeDocument/2006/relationships/image" Target="../media/image5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9.svg"/><Relationship Id="rId2" Type="http://schemas.openxmlformats.org/officeDocument/2006/relationships/image" Target="../media/image58.png"/><Relationship Id="rId1" Type="http://schemas.openxmlformats.org/officeDocument/2006/relationships/slideMaster" Target="../slideMasters/slideMaster1.xml"/><Relationship Id="rId5" Type="http://schemas.openxmlformats.org/officeDocument/2006/relationships/image" Target="../media/image61.svg"/><Relationship Id="rId4" Type="http://schemas.openxmlformats.org/officeDocument/2006/relationships/image" Target="../media/image60.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3.svg"/><Relationship Id="rId2" Type="http://schemas.openxmlformats.org/officeDocument/2006/relationships/image" Target="../media/image62.png"/><Relationship Id="rId1" Type="http://schemas.openxmlformats.org/officeDocument/2006/relationships/slideMaster" Target="../slideMasters/slideMaster1.xml"/><Relationship Id="rId5" Type="http://schemas.openxmlformats.org/officeDocument/2006/relationships/image" Target="../media/image57.svg"/><Relationship Id="rId4" Type="http://schemas.openxmlformats.org/officeDocument/2006/relationships/image" Target="../media/image56.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5.svg"/><Relationship Id="rId7" Type="http://schemas.openxmlformats.org/officeDocument/2006/relationships/image" Target="../media/image69.svg"/><Relationship Id="rId2" Type="http://schemas.openxmlformats.org/officeDocument/2006/relationships/image" Target="../media/image64.png"/><Relationship Id="rId1" Type="http://schemas.openxmlformats.org/officeDocument/2006/relationships/slideMaster" Target="../slideMasters/slideMaster1.xml"/><Relationship Id="rId6" Type="http://schemas.openxmlformats.org/officeDocument/2006/relationships/image" Target="../media/image68.png"/><Relationship Id="rId5" Type="http://schemas.openxmlformats.org/officeDocument/2006/relationships/image" Target="../media/image67.svg"/><Relationship Id="rId4" Type="http://schemas.openxmlformats.org/officeDocument/2006/relationships/image" Target="../media/image66.png"/></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76.png"/><Relationship Id="rId3" Type="http://schemas.openxmlformats.org/officeDocument/2006/relationships/image" Target="../media/image71.svg"/><Relationship Id="rId7" Type="http://schemas.openxmlformats.org/officeDocument/2006/relationships/image" Target="../media/image75.svg"/><Relationship Id="rId2" Type="http://schemas.openxmlformats.org/officeDocument/2006/relationships/image" Target="../media/image70.png"/><Relationship Id="rId1" Type="http://schemas.openxmlformats.org/officeDocument/2006/relationships/slideMaster" Target="../slideMasters/slideMaster1.xml"/><Relationship Id="rId6" Type="http://schemas.openxmlformats.org/officeDocument/2006/relationships/image" Target="../media/image74.png"/><Relationship Id="rId11" Type="http://schemas.openxmlformats.org/officeDocument/2006/relationships/image" Target="../media/image79.svg"/><Relationship Id="rId5" Type="http://schemas.openxmlformats.org/officeDocument/2006/relationships/image" Target="../media/image73.svg"/><Relationship Id="rId10" Type="http://schemas.openxmlformats.org/officeDocument/2006/relationships/image" Target="../media/image78.png"/><Relationship Id="rId4" Type="http://schemas.openxmlformats.org/officeDocument/2006/relationships/image" Target="../media/image72.png"/><Relationship Id="rId9" Type="http://schemas.openxmlformats.org/officeDocument/2006/relationships/image" Target="../media/image77.sv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80.gif"/><Relationship Id="rId1" Type="http://schemas.openxmlformats.org/officeDocument/2006/relationships/slideMaster" Target="../slideMasters/slideMaster1.xml"/><Relationship Id="rId4" Type="http://schemas.openxmlformats.org/officeDocument/2006/relationships/image" Target="../media/image79.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14.sv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8.svg"/><Relationship Id="rId4" Type="http://schemas.openxmlformats.org/officeDocument/2006/relationships/image" Target="../media/image1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bg1"/>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8E6F49A0-FC37-483B-A6BC-0606E841E0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7487" y="5095762"/>
            <a:ext cx="1685925" cy="1625713"/>
          </a:xfrm>
          <a:prstGeom prst="rect">
            <a:avLst/>
          </a:prstGeom>
        </p:spPr>
      </p:pic>
      <p:sp>
        <p:nvSpPr>
          <p:cNvPr id="2" name="Otsikko 1">
            <a:extLst>
              <a:ext uri="{FF2B5EF4-FFF2-40B4-BE49-F238E27FC236}">
                <a16:creationId xmlns:a16="http://schemas.microsoft.com/office/drawing/2014/main" id="{08593BCF-7A5B-4B52-9A30-865508682E60}"/>
              </a:ext>
            </a:extLst>
          </p:cNvPr>
          <p:cNvSpPr>
            <a:spLocks noGrp="1"/>
          </p:cNvSpPr>
          <p:nvPr>
            <p:ph type="ctrTitle"/>
          </p:nvPr>
        </p:nvSpPr>
        <p:spPr>
          <a:xfrm>
            <a:off x="1524000" y="1122363"/>
            <a:ext cx="9144000" cy="2387600"/>
          </a:xfrm>
        </p:spPr>
        <p:txBody>
          <a:bodyPr anchor="ctr"/>
          <a:lstStyle>
            <a:lvl1pPr algn="ctr">
              <a:defRPr sz="60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7949650F-ACEB-47BF-A79C-DAD586C0CE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3C61893-DAA3-44E3-A94E-869276D66DC3}"/>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54B5EE5E-E323-42F2-925B-E079EA7CAB23}"/>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D9FB584C-1F89-43BB-81D0-EB40F49D4E12}"/>
              </a:ext>
            </a:extLst>
          </p:cNvPr>
          <p:cNvSpPr>
            <a:spLocks noGrp="1"/>
          </p:cNvSpPr>
          <p:nvPr>
            <p:ph type="sldNum" sz="quarter" idx="12"/>
          </p:nvPr>
        </p:nvSpPr>
        <p:spPr/>
        <p:txBody>
          <a:bodyPr/>
          <a:lstStyle/>
          <a:p>
            <a:fld id="{51CCD21E-2718-48C9-A31C-AA8C583EB0FF}" type="slidenum">
              <a:rPr lang="fi-FI" smtClean="0"/>
              <a:t>‹#›</a:t>
            </a:fld>
            <a:endParaRPr lang="fi-FI" dirty="0"/>
          </a:p>
        </p:txBody>
      </p:sp>
    </p:spTree>
    <p:extLst>
      <p:ext uri="{BB962C8B-B14F-4D97-AF65-F5344CB8AC3E}">
        <p14:creationId xmlns:p14="http://schemas.microsoft.com/office/powerpoint/2010/main" val="68879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Otsikko ja sisältö">
    <p:bg>
      <p:bgPr>
        <a:solidFill>
          <a:schemeClr val="accent1">
            <a:alpha val="50000"/>
          </a:schemeClr>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E11235C6-7DC7-43C2-9170-FAB721B0837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27821" y="0"/>
            <a:ext cx="6109772" cy="2255285"/>
          </a:xfrm>
          <a:prstGeom prst="rect">
            <a:avLst/>
          </a:prstGeom>
        </p:spPr>
      </p:pic>
      <p:pic>
        <p:nvPicPr>
          <p:cNvPr id="8" name="Kuva 7">
            <a:extLst>
              <a:ext uri="{FF2B5EF4-FFF2-40B4-BE49-F238E27FC236}">
                <a16:creationId xmlns:a16="http://schemas.microsoft.com/office/drawing/2014/main" id="{8CA07D25-B9CC-4AB8-8824-16F4AB6BA1E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8799" y="5533693"/>
            <a:ext cx="2835469" cy="1332329"/>
          </a:xfrm>
          <a:prstGeom prst="rect">
            <a:avLst/>
          </a:prstGeom>
        </p:spPr>
      </p:pic>
      <p:sp>
        <p:nvSpPr>
          <p:cNvPr id="2" name="Otsikko 1">
            <a:extLst>
              <a:ext uri="{FF2B5EF4-FFF2-40B4-BE49-F238E27FC236}">
                <a16:creationId xmlns:a16="http://schemas.microsoft.com/office/drawing/2014/main" id="{453318F2-E612-444A-86E4-D6D2B6ADFDA5}"/>
              </a:ext>
            </a:extLst>
          </p:cNvPr>
          <p:cNvSpPr>
            <a:spLocks noGrp="1"/>
          </p:cNvSpPr>
          <p:nvPr>
            <p:ph type="title"/>
          </p:nvPr>
        </p:nvSpPr>
        <p:spPr>
          <a:xfrm>
            <a:off x="1639018" y="365251"/>
            <a:ext cx="10008080" cy="1325563"/>
          </a:xfrm>
        </p:spPr>
        <p:txBody>
          <a:bodyPr/>
          <a:lstStyle>
            <a:lvl1pPr>
              <a:defRPr>
                <a:solidFill>
                  <a:schemeClr val="tx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477DF76D-D0D3-454C-B0CB-8F420C3AC025}"/>
              </a:ext>
            </a:extLst>
          </p:cNvPr>
          <p:cNvSpPr>
            <a:spLocks noGrp="1"/>
          </p:cNvSpPr>
          <p:nvPr>
            <p:ph idx="1"/>
          </p:nvPr>
        </p:nvSpPr>
        <p:spPr>
          <a:xfrm>
            <a:off x="1639018" y="1825625"/>
            <a:ext cx="10008079" cy="398621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B3FED4F-AB72-419D-90FF-40103AD1502E}"/>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203728C7-9320-4B29-BB4B-6F1875054F8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7345A986-D8D0-49AB-A681-FD223541FEAF}"/>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1" name="Kuva 10">
            <a:extLst>
              <a:ext uri="{FF2B5EF4-FFF2-40B4-BE49-F238E27FC236}">
                <a16:creationId xmlns:a16="http://schemas.microsoft.com/office/drawing/2014/main" id="{1B150248-102D-4BFE-8A3B-E9DBCB3ADEC0}"/>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950165"/>
            <a:ext cx="1484450" cy="3121151"/>
          </a:xfrm>
          <a:prstGeom prst="rect">
            <a:avLst/>
          </a:prstGeom>
        </p:spPr>
      </p:pic>
    </p:spTree>
    <p:extLst>
      <p:ext uri="{BB962C8B-B14F-4D97-AF65-F5344CB8AC3E}">
        <p14:creationId xmlns:p14="http://schemas.microsoft.com/office/powerpoint/2010/main" val="222939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Otsikko kaksi sisältökohdetta">
    <p:bg>
      <p:bgPr>
        <a:solidFill>
          <a:schemeClr val="bg1"/>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48A524C1-4A79-4CD8-ABEF-0EE183ABD1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35165" y="-8835"/>
            <a:ext cx="3053954" cy="1751532"/>
          </a:xfrm>
          <a:prstGeom prst="rect">
            <a:avLst/>
          </a:prstGeom>
        </p:spPr>
      </p:pic>
      <p:pic>
        <p:nvPicPr>
          <p:cNvPr id="11" name="Kuva 10">
            <a:extLst>
              <a:ext uri="{FF2B5EF4-FFF2-40B4-BE49-F238E27FC236}">
                <a16:creationId xmlns:a16="http://schemas.microsoft.com/office/drawing/2014/main" id="{639E43D5-A78E-4017-8A74-8392E456B6F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8835"/>
            <a:ext cx="5136488" cy="1834460"/>
          </a:xfrm>
          <a:prstGeom prst="rect">
            <a:avLst/>
          </a:prstGeom>
        </p:spPr>
      </p:pic>
      <p:pic>
        <p:nvPicPr>
          <p:cNvPr id="12" name="Kuva 11">
            <a:extLst>
              <a:ext uri="{FF2B5EF4-FFF2-40B4-BE49-F238E27FC236}">
                <a16:creationId xmlns:a16="http://schemas.microsoft.com/office/drawing/2014/main" id="{6535D1B7-DF9B-44B4-AD10-FEB4E661A317}"/>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228508" y="5691377"/>
            <a:ext cx="3048009" cy="1179875"/>
          </a:xfrm>
          <a:prstGeom prst="rect">
            <a:avLst/>
          </a:prstGeom>
        </p:spPr>
      </p:pic>
      <p:sp>
        <p:nvSpPr>
          <p:cNvPr id="2" name="Otsikko 1">
            <a:extLst>
              <a:ext uri="{FF2B5EF4-FFF2-40B4-BE49-F238E27FC236}">
                <a16:creationId xmlns:a16="http://schemas.microsoft.com/office/drawing/2014/main" id="{74E9E69E-0265-48FE-BB5B-DFE619ED9AD5}"/>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0CD61112-AD1F-4382-AA91-03C755B0A2D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78B797E1-C105-4E24-B295-4499B036477C}"/>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ian numeron paikkamerkki 6">
            <a:extLst>
              <a:ext uri="{FF2B5EF4-FFF2-40B4-BE49-F238E27FC236}">
                <a16:creationId xmlns:a16="http://schemas.microsoft.com/office/drawing/2014/main" id="{F2421CE4-6B1B-4831-936B-B42C99290988}"/>
              </a:ext>
            </a:extLst>
          </p:cNvPr>
          <p:cNvSpPr>
            <a:spLocks noGrp="1"/>
          </p:cNvSpPr>
          <p:nvPr>
            <p:ph type="sldNum" sz="quarter" idx="12"/>
          </p:nvPr>
        </p:nvSpPr>
        <p:spPr/>
        <p:txBody>
          <a:bodyPr/>
          <a:lstStyle/>
          <a:p>
            <a:fld id="{51CCD21E-2718-48C9-A31C-AA8C583EB0FF}" type="slidenum">
              <a:rPr lang="fi-FI" smtClean="0"/>
              <a:t>‹#›</a:t>
            </a:fld>
            <a:endParaRPr lang="fi-FI"/>
          </a:p>
        </p:txBody>
      </p:sp>
      <p:sp>
        <p:nvSpPr>
          <p:cNvPr id="6" name="Alatunnisteen paikkamerkki 5">
            <a:extLst>
              <a:ext uri="{FF2B5EF4-FFF2-40B4-BE49-F238E27FC236}">
                <a16:creationId xmlns:a16="http://schemas.microsoft.com/office/drawing/2014/main" id="{5196F941-CC68-48EF-BFBE-04763880137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Päivämäärän paikkamerkki 4">
            <a:extLst>
              <a:ext uri="{FF2B5EF4-FFF2-40B4-BE49-F238E27FC236}">
                <a16:creationId xmlns:a16="http://schemas.microsoft.com/office/drawing/2014/main" id="{29EBD0B0-DEA6-40EC-A729-065C348C73AE}"/>
              </a:ext>
            </a:extLst>
          </p:cNvPr>
          <p:cNvSpPr>
            <a:spLocks noGrp="1"/>
          </p:cNvSpPr>
          <p:nvPr>
            <p:ph type="dt" sz="half" idx="10"/>
          </p:nvPr>
        </p:nvSpPr>
        <p:spPr/>
        <p:txBody>
          <a:bodyPr/>
          <a:lstStyle/>
          <a:p>
            <a:fld id="{AD22A5D2-D68A-4A66-AE72-43EBAABD802B}" type="datetimeFigureOut">
              <a:rPr lang="fi-FI" smtClean="0"/>
              <a:t>5.6.2020</a:t>
            </a:fld>
            <a:endParaRPr lang="fi-FI"/>
          </a:p>
        </p:txBody>
      </p:sp>
    </p:spTree>
    <p:extLst>
      <p:ext uri="{BB962C8B-B14F-4D97-AF65-F5344CB8AC3E}">
        <p14:creationId xmlns:p14="http://schemas.microsoft.com/office/powerpoint/2010/main" val="181269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1_Otsikko kaksi sisältökohdetta">
    <p:bg>
      <p:bgPr>
        <a:solidFill>
          <a:schemeClr val="accent2"/>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48A524C1-4A79-4CD8-ABEF-0EE183ABD1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35165" y="-8835"/>
            <a:ext cx="3053954" cy="1751532"/>
          </a:xfrm>
          <a:prstGeom prst="rect">
            <a:avLst/>
          </a:prstGeom>
        </p:spPr>
      </p:pic>
      <p:pic>
        <p:nvPicPr>
          <p:cNvPr id="11" name="Kuva 10">
            <a:extLst>
              <a:ext uri="{FF2B5EF4-FFF2-40B4-BE49-F238E27FC236}">
                <a16:creationId xmlns:a16="http://schemas.microsoft.com/office/drawing/2014/main" id="{639E43D5-A78E-4017-8A74-8392E456B6F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8835"/>
            <a:ext cx="5136488" cy="1834460"/>
          </a:xfrm>
          <a:prstGeom prst="rect">
            <a:avLst/>
          </a:prstGeom>
        </p:spPr>
      </p:pic>
      <p:pic>
        <p:nvPicPr>
          <p:cNvPr id="12" name="Kuva 11">
            <a:extLst>
              <a:ext uri="{FF2B5EF4-FFF2-40B4-BE49-F238E27FC236}">
                <a16:creationId xmlns:a16="http://schemas.microsoft.com/office/drawing/2014/main" id="{6535D1B7-DF9B-44B4-AD10-FEB4E661A317}"/>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228508" y="5691377"/>
            <a:ext cx="3048009" cy="1179875"/>
          </a:xfrm>
          <a:prstGeom prst="rect">
            <a:avLst/>
          </a:prstGeom>
        </p:spPr>
      </p:pic>
      <p:sp>
        <p:nvSpPr>
          <p:cNvPr id="2" name="Otsikko 1">
            <a:extLst>
              <a:ext uri="{FF2B5EF4-FFF2-40B4-BE49-F238E27FC236}">
                <a16:creationId xmlns:a16="http://schemas.microsoft.com/office/drawing/2014/main" id="{74E9E69E-0265-48FE-BB5B-DFE619ED9AD5}"/>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0CD61112-AD1F-4382-AA91-03C755B0A2D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78B797E1-C105-4E24-B295-4499B036477C}"/>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ian numeron paikkamerkki 6">
            <a:extLst>
              <a:ext uri="{FF2B5EF4-FFF2-40B4-BE49-F238E27FC236}">
                <a16:creationId xmlns:a16="http://schemas.microsoft.com/office/drawing/2014/main" id="{F2421CE4-6B1B-4831-936B-B42C99290988}"/>
              </a:ext>
            </a:extLst>
          </p:cNvPr>
          <p:cNvSpPr>
            <a:spLocks noGrp="1"/>
          </p:cNvSpPr>
          <p:nvPr>
            <p:ph type="sldNum" sz="quarter" idx="12"/>
          </p:nvPr>
        </p:nvSpPr>
        <p:spPr/>
        <p:txBody>
          <a:bodyPr/>
          <a:lstStyle/>
          <a:p>
            <a:fld id="{51CCD21E-2718-48C9-A31C-AA8C583EB0FF}" type="slidenum">
              <a:rPr lang="fi-FI" smtClean="0"/>
              <a:t>‹#›</a:t>
            </a:fld>
            <a:endParaRPr lang="fi-FI"/>
          </a:p>
        </p:txBody>
      </p:sp>
      <p:sp>
        <p:nvSpPr>
          <p:cNvPr id="6" name="Alatunnisteen paikkamerkki 5">
            <a:extLst>
              <a:ext uri="{FF2B5EF4-FFF2-40B4-BE49-F238E27FC236}">
                <a16:creationId xmlns:a16="http://schemas.microsoft.com/office/drawing/2014/main" id="{5196F941-CC68-48EF-BFBE-04763880137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Päivämäärän paikkamerkki 4">
            <a:extLst>
              <a:ext uri="{FF2B5EF4-FFF2-40B4-BE49-F238E27FC236}">
                <a16:creationId xmlns:a16="http://schemas.microsoft.com/office/drawing/2014/main" id="{29EBD0B0-DEA6-40EC-A729-065C348C73AE}"/>
              </a:ext>
            </a:extLst>
          </p:cNvPr>
          <p:cNvSpPr>
            <a:spLocks noGrp="1"/>
          </p:cNvSpPr>
          <p:nvPr>
            <p:ph type="dt" sz="half" idx="10"/>
          </p:nvPr>
        </p:nvSpPr>
        <p:spPr/>
        <p:txBody>
          <a:bodyPr/>
          <a:lstStyle/>
          <a:p>
            <a:fld id="{AD22A5D2-D68A-4A66-AE72-43EBAABD802B}" type="datetimeFigureOut">
              <a:rPr lang="fi-FI" smtClean="0"/>
              <a:t>5.6.2020</a:t>
            </a:fld>
            <a:endParaRPr lang="fi-FI"/>
          </a:p>
        </p:txBody>
      </p:sp>
    </p:spTree>
    <p:extLst>
      <p:ext uri="{BB962C8B-B14F-4D97-AF65-F5344CB8AC3E}">
        <p14:creationId xmlns:p14="http://schemas.microsoft.com/office/powerpoint/2010/main" val="2814047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_Otsikko kaksi sisältökohdetta">
    <p:bg>
      <p:bgPr>
        <a:solidFill>
          <a:schemeClr val="accent6"/>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48A524C1-4A79-4CD8-ABEF-0EE183ABD1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35165" y="-8835"/>
            <a:ext cx="3053954" cy="1751532"/>
          </a:xfrm>
          <a:prstGeom prst="rect">
            <a:avLst/>
          </a:prstGeom>
        </p:spPr>
      </p:pic>
      <p:pic>
        <p:nvPicPr>
          <p:cNvPr id="11" name="Kuva 10">
            <a:extLst>
              <a:ext uri="{FF2B5EF4-FFF2-40B4-BE49-F238E27FC236}">
                <a16:creationId xmlns:a16="http://schemas.microsoft.com/office/drawing/2014/main" id="{639E43D5-A78E-4017-8A74-8392E456B6F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8835"/>
            <a:ext cx="5136488" cy="1834460"/>
          </a:xfrm>
          <a:prstGeom prst="rect">
            <a:avLst/>
          </a:prstGeom>
        </p:spPr>
      </p:pic>
      <p:pic>
        <p:nvPicPr>
          <p:cNvPr id="12" name="Kuva 11">
            <a:extLst>
              <a:ext uri="{FF2B5EF4-FFF2-40B4-BE49-F238E27FC236}">
                <a16:creationId xmlns:a16="http://schemas.microsoft.com/office/drawing/2014/main" id="{6535D1B7-DF9B-44B4-AD10-FEB4E661A317}"/>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228508" y="5691377"/>
            <a:ext cx="3048009" cy="1179875"/>
          </a:xfrm>
          <a:prstGeom prst="rect">
            <a:avLst/>
          </a:prstGeom>
        </p:spPr>
      </p:pic>
      <p:sp>
        <p:nvSpPr>
          <p:cNvPr id="2" name="Otsikko 1">
            <a:extLst>
              <a:ext uri="{FF2B5EF4-FFF2-40B4-BE49-F238E27FC236}">
                <a16:creationId xmlns:a16="http://schemas.microsoft.com/office/drawing/2014/main" id="{74E9E69E-0265-48FE-BB5B-DFE619ED9AD5}"/>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0CD61112-AD1F-4382-AA91-03C755B0A2D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78B797E1-C105-4E24-B295-4499B036477C}"/>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ian numeron paikkamerkki 6">
            <a:extLst>
              <a:ext uri="{FF2B5EF4-FFF2-40B4-BE49-F238E27FC236}">
                <a16:creationId xmlns:a16="http://schemas.microsoft.com/office/drawing/2014/main" id="{F2421CE4-6B1B-4831-936B-B42C99290988}"/>
              </a:ext>
            </a:extLst>
          </p:cNvPr>
          <p:cNvSpPr>
            <a:spLocks noGrp="1"/>
          </p:cNvSpPr>
          <p:nvPr>
            <p:ph type="sldNum" sz="quarter" idx="12"/>
          </p:nvPr>
        </p:nvSpPr>
        <p:spPr/>
        <p:txBody>
          <a:bodyPr/>
          <a:lstStyle/>
          <a:p>
            <a:fld id="{51CCD21E-2718-48C9-A31C-AA8C583EB0FF}" type="slidenum">
              <a:rPr lang="fi-FI" smtClean="0"/>
              <a:t>‹#›</a:t>
            </a:fld>
            <a:endParaRPr lang="fi-FI"/>
          </a:p>
        </p:txBody>
      </p:sp>
      <p:sp>
        <p:nvSpPr>
          <p:cNvPr id="6" name="Alatunnisteen paikkamerkki 5">
            <a:extLst>
              <a:ext uri="{FF2B5EF4-FFF2-40B4-BE49-F238E27FC236}">
                <a16:creationId xmlns:a16="http://schemas.microsoft.com/office/drawing/2014/main" id="{5196F941-CC68-48EF-BFBE-04763880137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Päivämäärän paikkamerkki 4">
            <a:extLst>
              <a:ext uri="{FF2B5EF4-FFF2-40B4-BE49-F238E27FC236}">
                <a16:creationId xmlns:a16="http://schemas.microsoft.com/office/drawing/2014/main" id="{29EBD0B0-DEA6-40EC-A729-065C348C73AE}"/>
              </a:ext>
            </a:extLst>
          </p:cNvPr>
          <p:cNvSpPr>
            <a:spLocks noGrp="1"/>
          </p:cNvSpPr>
          <p:nvPr>
            <p:ph type="dt" sz="half" idx="10"/>
          </p:nvPr>
        </p:nvSpPr>
        <p:spPr/>
        <p:txBody>
          <a:bodyPr/>
          <a:lstStyle/>
          <a:p>
            <a:fld id="{AD22A5D2-D68A-4A66-AE72-43EBAABD802B}" type="datetimeFigureOut">
              <a:rPr lang="fi-FI" smtClean="0"/>
              <a:t>5.6.2020</a:t>
            </a:fld>
            <a:endParaRPr lang="fi-FI"/>
          </a:p>
        </p:txBody>
      </p:sp>
    </p:spTree>
    <p:extLst>
      <p:ext uri="{BB962C8B-B14F-4D97-AF65-F5344CB8AC3E}">
        <p14:creationId xmlns:p14="http://schemas.microsoft.com/office/powerpoint/2010/main" val="303239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3_Otsikko kaksi sisältökohdetta">
    <p:bg>
      <p:bgPr>
        <a:solidFill>
          <a:schemeClr val="accent3">
            <a:alpha val="70000"/>
          </a:schemeClr>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48A524C1-4A79-4CD8-ABEF-0EE183ABD1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35165" y="-8835"/>
            <a:ext cx="3053954" cy="1751532"/>
          </a:xfrm>
          <a:prstGeom prst="rect">
            <a:avLst/>
          </a:prstGeom>
        </p:spPr>
      </p:pic>
      <p:pic>
        <p:nvPicPr>
          <p:cNvPr id="11" name="Kuva 10">
            <a:extLst>
              <a:ext uri="{FF2B5EF4-FFF2-40B4-BE49-F238E27FC236}">
                <a16:creationId xmlns:a16="http://schemas.microsoft.com/office/drawing/2014/main" id="{639E43D5-A78E-4017-8A74-8392E456B6F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8835"/>
            <a:ext cx="5136488" cy="1834460"/>
          </a:xfrm>
          <a:prstGeom prst="rect">
            <a:avLst/>
          </a:prstGeom>
        </p:spPr>
      </p:pic>
      <p:pic>
        <p:nvPicPr>
          <p:cNvPr id="12" name="Kuva 11">
            <a:extLst>
              <a:ext uri="{FF2B5EF4-FFF2-40B4-BE49-F238E27FC236}">
                <a16:creationId xmlns:a16="http://schemas.microsoft.com/office/drawing/2014/main" id="{6535D1B7-DF9B-44B4-AD10-FEB4E661A317}"/>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228508" y="5691377"/>
            <a:ext cx="3048009" cy="1179875"/>
          </a:xfrm>
          <a:prstGeom prst="rect">
            <a:avLst/>
          </a:prstGeom>
        </p:spPr>
      </p:pic>
      <p:sp>
        <p:nvSpPr>
          <p:cNvPr id="2" name="Otsikko 1">
            <a:extLst>
              <a:ext uri="{FF2B5EF4-FFF2-40B4-BE49-F238E27FC236}">
                <a16:creationId xmlns:a16="http://schemas.microsoft.com/office/drawing/2014/main" id="{74E9E69E-0265-48FE-BB5B-DFE619ED9AD5}"/>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0CD61112-AD1F-4382-AA91-03C755B0A2D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78B797E1-C105-4E24-B295-4499B036477C}"/>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ian numeron paikkamerkki 6">
            <a:extLst>
              <a:ext uri="{FF2B5EF4-FFF2-40B4-BE49-F238E27FC236}">
                <a16:creationId xmlns:a16="http://schemas.microsoft.com/office/drawing/2014/main" id="{F2421CE4-6B1B-4831-936B-B42C99290988}"/>
              </a:ext>
            </a:extLst>
          </p:cNvPr>
          <p:cNvSpPr>
            <a:spLocks noGrp="1"/>
          </p:cNvSpPr>
          <p:nvPr>
            <p:ph type="sldNum" sz="quarter" idx="12"/>
          </p:nvPr>
        </p:nvSpPr>
        <p:spPr/>
        <p:txBody>
          <a:bodyPr/>
          <a:lstStyle/>
          <a:p>
            <a:fld id="{51CCD21E-2718-48C9-A31C-AA8C583EB0FF}" type="slidenum">
              <a:rPr lang="fi-FI" smtClean="0"/>
              <a:t>‹#›</a:t>
            </a:fld>
            <a:endParaRPr lang="fi-FI"/>
          </a:p>
        </p:txBody>
      </p:sp>
      <p:sp>
        <p:nvSpPr>
          <p:cNvPr id="6" name="Alatunnisteen paikkamerkki 5">
            <a:extLst>
              <a:ext uri="{FF2B5EF4-FFF2-40B4-BE49-F238E27FC236}">
                <a16:creationId xmlns:a16="http://schemas.microsoft.com/office/drawing/2014/main" id="{5196F941-CC68-48EF-BFBE-04763880137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Päivämäärän paikkamerkki 4">
            <a:extLst>
              <a:ext uri="{FF2B5EF4-FFF2-40B4-BE49-F238E27FC236}">
                <a16:creationId xmlns:a16="http://schemas.microsoft.com/office/drawing/2014/main" id="{29EBD0B0-DEA6-40EC-A729-065C348C73AE}"/>
              </a:ext>
            </a:extLst>
          </p:cNvPr>
          <p:cNvSpPr>
            <a:spLocks noGrp="1"/>
          </p:cNvSpPr>
          <p:nvPr>
            <p:ph type="dt" sz="half" idx="10"/>
          </p:nvPr>
        </p:nvSpPr>
        <p:spPr/>
        <p:txBody>
          <a:bodyPr/>
          <a:lstStyle/>
          <a:p>
            <a:fld id="{AD22A5D2-D68A-4A66-AE72-43EBAABD802B}" type="datetimeFigureOut">
              <a:rPr lang="fi-FI" smtClean="0"/>
              <a:t>5.6.2020</a:t>
            </a:fld>
            <a:endParaRPr lang="fi-FI"/>
          </a:p>
        </p:txBody>
      </p:sp>
    </p:spTree>
    <p:extLst>
      <p:ext uri="{BB962C8B-B14F-4D97-AF65-F5344CB8AC3E}">
        <p14:creationId xmlns:p14="http://schemas.microsoft.com/office/powerpoint/2010/main" val="451908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4_Otsikko kaksi sisältökohdetta">
    <p:bg>
      <p:bgPr>
        <a:solidFill>
          <a:schemeClr val="accent1">
            <a:alpha val="70000"/>
          </a:schemeClr>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48A524C1-4A79-4CD8-ABEF-0EE183ABD1A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35165" y="-8835"/>
            <a:ext cx="3053954" cy="1751532"/>
          </a:xfrm>
          <a:prstGeom prst="rect">
            <a:avLst/>
          </a:prstGeom>
        </p:spPr>
      </p:pic>
      <p:pic>
        <p:nvPicPr>
          <p:cNvPr id="11" name="Kuva 10">
            <a:extLst>
              <a:ext uri="{FF2B5EF4-FFF2-40B4-BE49-F238E27FC236}">
                <a16:creationId xmlns:a16="http://schemas.microsoft.com/office/drawing/2014/main" id="{639E43D5-A78E-4017-8A74-8392E456B6F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8835"/>
            <a:ext cx="5136488" cy="1834460"/>
          </a:xfrm>
          <a:prstGeom prst="rect">
            <a:avLst/>
          </a:prstGeom>
        </p:spPr>
      </p:pic>
      <p:pic>
        <p:nvPicPr>
          <p:cNvPr id="12" name="Kuva 11">
            <a:extLst>
              <a:ext uri="{FF2B5EF4-FFF2-40B4-BE49-F238E27FC236}">
                <a16:creationId xmlns:a16="http://schemas.microsoft.com/office/drawing/2014/main" id="{6535D1B7-DF9B-44B4-AD10-FEB4E661A317}"/>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228508" y="5691377"/>
            <a:ext cx="3048009" cy="1179875"/>
          </a:xfrm>
          <a:prstGeom prst="rect">
            <a:avLst/>
          </a:prstGeom>
        </p:spPr>
      </p:pic>
      <p:sp>
        <p:nvSpPr>
          <p:cNvPr id="2" name="Otsikko 1">
            <a:extLst>
              <a:ext uri="{FF2B5EF4-FFF2-40B4-BE49-F238E27FC236}">
                <a16:creationId xmlns:a16="http://schemas.microsoft.com/office/drawing/2014/main" id="{74E9E69E-0265-48FE-BB5B-DFE619ED9AD5}"/>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0CD61112-AD1F-4382-AA91-03C755B0A2D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78B797E1-C105-4E24-B295-4499B036477C}"/>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ian numeron paikkamerkki 6">
            <a:extLst>
              <a:ext uri="{FF2B5EF4-FFF2-40B4-BE49-F238E27FC236}">
                <a16:creationId xmlns:a16="http://schemas.microsoft.com/office/drawing/2014/main" id="{F2421CE4-6B1B-4831-936B-B42C99290988}"/>
              </a:ext>
            </a:extLst>
          </p:cNvPr>
          <p:cNvSpPr>
            <a:spLocks noGrp="1"/>
          </p:cNvSpPr>
          <p:nvPr>
            <p:ph type="sldNum" sz="quarter" idx="12"/>
          </p:nvPr>
        </p:nvSpPr>
        <p:spPr/>
        <p:txBody>
          <a:bodyPr/>
          <a:lstStyle/>
          <a:p>
            <a:fld id="{51CCD21E-2718-48C9-A31C-AA8C583EB0FF}" type="slidenum">
              <a:rPr lang="fi-FI" smtClean="0"/>
              <a:t>‹#›</a:t>
            </a:fld>
            <a:endParaRPr lang="fi-FI"/>
          </a:p>
        </p:txBody>
      </p:sp>
      <p:sp>
        <p:nvSpPr>
          <p:cNvPr id="6" name="Alatunnisteen paikkamerkki 5">
            <a:extLst>
              <a:ext uri="{FF2B5EF4-FFF2-40B4-BE49-F238E27FC236}">
                <a16:creationId xmlns:a16="http://schemas.microsoft.com/office/drawing/2014/main" id="{5196F941-CC68-48EF-BFBE-04763880137B}"/>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5" name="Päivämäärän paikkamerkki 4">
            <a:extLst>
              <a:ext uri="{FF2B5EF4-FFF2-40B4-BE49-F238E27FC236}">
                <a16:creationId xmlns:a16="http://schemas.microsoft.com/office/drawing/2014/main" id="{29EBD0B0-DEA6-40EC-A729-065C348C73AE}"/>
              </a:ext>
            </a:extLst>
          </p:cNvPr>
          <p:cNvSpPr>
            <a:spLocks noGrp="1"/>
          </p:cNvSpPr>
          <p:nvPr>
            <p:ph type="dt" sz="half" idx="10"/>
          </p:nvPr>
        </p:nvSpPr>
        <p:spPr/>
        <p:txBody>
          <a:bodyPr/>
          <a:lstStyle/>
          <a:p>
            <a:fld id="{AD22A5D2-D68A-4A66-AE72-43EBAABD802B}" type="datetimeFigureOut">
              <a:rPr lang="fi-FI" smtClean="0"/>
              <a:t>5.6.2020</a:t>
            </a:fld>
            <a:endParaRPr lang="fi-FI"/>
          </a:p>
        </p:txBody>
      </p:sp>
    </p:spTree>
    <p:extLst>
      <p:ext uri="{BB962C8B-B14F-4D97-AF65-F5344CB8AC3E}">
        <p14:creationId xmlns:p14="http://schemas.microsoft.com/office/powerpoint/2010/main" val="48674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Otsikko kaksi bullet laatikkoa">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976C6E2E-5B4B-49E3-843E-B07694F90B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89006" y="5227846"/>
            <a:ext cx="1779169" cy="1520176"/>
          </a:xfrm>
          <a:prstGeom prst="rect">
            <a:avLst/>
          </a:prstGeom>
        </p:spPr>
      </p:pic>
      <p:sp>
        <p:nvSpPr>
          <p:cNvPr id="2" name="Otsikko 1">
            <a:extLst>
              <a:ext uri="{FF2B5EF4-FFF2-40B4-BE49-F238E27FC236}">
                <a16:creationId xmlns:a16="http://schemas.microsoft.com/office/drawing/2014/main" id="{54CDE024-7E5C-4BD8-B2EB-6DCB8B5B153A}"/>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613081BD-C46C-450D-8618-2AF01473B9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A6FE569-744F-416C-ADFB-36FD23C88791}"/>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17A8968B-4885-4954-A8AE-E2ACB1AB5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3B1ACDB-129E-441F-867B-CB6C50E8A64D}"/>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1DB73D72-9ACC-4A37-B341-2AF2557D8C1B}"/>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8" name="Alatunnisteen paikkamerkki 7">
            <a:extLst>
              <a:ext uri="{FF2B5EF4-FFF2-40B4-BE49-F238E27FC236}">
                <a16:creationId xmlns:a16="http://schemas.microsoft.com/office/drawing/2014/main" id="{B7543C53-3B89-43A6-A0D7-009362306CFA}"/>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9" name="Dian numeron paikkamerkki 8">
            <a:extLst>
              <a:ext uri="{FF2B5EF4-FFF2-40B4-BE49-F238E27FC236}">
                <a16:creationId xmlns:a16="http://schemas.microsoft.com/office/drawing/2014/main" id="{14BDA9E4-AED8-49E0-9A30-7FB1AF68FAEA}"/>
              </a:ext>
            </a:extLst>
          </p:cNvPr>
          <p:cNvSpPr>
            <a:spLocks noGrp="1"/>
          </p:cNvSpPr>
          <p:nvPr>
            <p:ph type="sldNum" sz="quarter" idx="12"/>
          </p:nvPr>
        </p:nvSpPr>
        <p:spPr/>
        <p:txBody>
          <a:bodyPr/>
          <a:lstStyle/>
          <a:p>
            <a:fld id="{51CCD21E-2718-48C9-A31C-AA8C583EB0FF}" type="slidenum">
              <a:rPr lang="fi-FI" smtClean="0"/>
              <a:t>‹#›</a:t>
            </a:fld>
            <a:endParaRPr lang="fi-FI"/>
          </a:p>
        </p:txBody>
      </p:sp>
    </p:spTree>
    <p:extLst>
      <p:ext uri="{BB962C8B-B14F-4D97-AF65-F5344CB8AC3E}">
        <p14:creationId xmlns:p14="http://schemas.microsoft.com/office/powerpoint/2010/main" val="1528505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otsikko + bullet">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BE77E6-615D-4D4C-BE1C-0D771B5DC9C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F50B41C-A785-442E-8605-9A5C01790DF1}"/>
              </a:ext>
            </a:extLst>
          </p:cNvPr>
          <p:cNvSpPr>
            <a:spLocks noGrp="1"/>
          </p:cNvSpPr>
          <p:nvPr>
            <p:ph idx="1"/>
          </p:nvPr>
        </p:nvSpPr>
        <p:spPr>
          <a:xfrm>
            <a:off x="5183188" y="987425"/>
            <a:ext cx="6172200" cy="4060825"/>
          </a:xfrm>
          <a:noFill/>
          <a:effectLst>
            <a:softEdge rad="0"/>
          </a:effectLst>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kstin paikkamerkki 3">
            <a:extLst>
              <a:ext uri="{FF2B5EF4-FFF2-40B4-BE49-F238E27FC236}">
                <a16:creationId xmlns:a16="http://schemas.microsoft.com/office/drawing/2014/main" id="{B645685C-3B8E-403A-8CD1-EA81B7092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F1DF58A-BE8F-44E8-8A44-3228E06D3B8F}"/>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6" name="Alatunnisteen paikkamerkki 5">
            <a:extLst>
              <a:ext uri="{FF2B5EF4-FFF2-40B4-BE49-F238E27FC236}">
                <a16:creationId xmlns:a16="http://schemas.microsoft.com/office/drawing/2014/main" id="{B2476FCF-A79E-4BA9-BB4D-FA18AE632D8F}"/>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BBC46340-5BE4-4359-84C1-370B1A763E7A}"/>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9" name="Kuva 8">
            <a:extLst>
              <a:ext uri="{FF2B5EF4-FFF2-40B4-BE49-F238E27FC236}">
                <a16:creationId xmlns:a16="http://schemas.microsoft.com/office/drawing/2014/main" id="{63403A59-05C6-4640-B46D-FE97A44E5B5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89006" y="5227846"/>
            <a:ext cx="1779169" cy="1520176"/>
          </a:xfrm>
          <a:prstGeom prst="rect">
            <a:avLst/>
          </a:prstGeom>
        </p:spPr>
      </p:pic>
    </p:spTree>
    <p:extLst>
      <p:ext uri="{BB962C8B-B14F-4D97-AF65-F5344CB8AC3E}">
        <p14:creationId xmlns:p14="http://schemas.microsoft.com/office/powerpoint/2010/main" val="4210805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tsikko +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E2E3A8-528D-42E0-BB9D-1C408C4A58C9}"/>
              </a:ext>
            </a:extLst>
          </p:cNvPr>
          <p:cNvSpPr>
            <a:spLocks noGrp="1"/>
          </p:cNvSpPr>
          <p:nvPr>
            <p:ph type="title"/>
          </p:nvPr>
        </p:nvSpPr>
        <p:spPr>
          <a:xfrm>
            <a:off x="1905500" y="437282"/>
            <a:ext cx="9489994" cy="1620119"/>
          </a:xfrm>
        </p:spPr>
        <p:txBody>
          <a:bodyPr anchor="b"/>
          <a:lstStyle>
            <a:lvl1pPr>
              <a:defRPr sz="3200"/>
            </a:lvl1pPr>
          </a:lstStyle>
          <a:p>
            <a:r>
              <a:rPr lang="fi-FI"/>
              <a:t>Muokkaa ots. perustyyl. napsautt.</a:t>
            </a:r>
          </a:p>
        </p:txBody>
      </p:sp>
      <p:sp>
        <p:nvSpPr>
          <p:cNvPr id="4" name="Tekstin paikkamerkki 3">
            <a:extLst>
              <a:ext uri="{FF2B5EF4-FFF2-40B4-BE49-F238E27FC236}">
                <a16:creationId xmlns:a16="http://schemas.microsoft.com/office/drawing/2014/main" id="{888C710D-98BC-4926-B17D-FFCC10C021BD}"/>
              </a:ext>
            </a:extLst>
          </p:cNvPr>
          <p:cNvSpPr>
            <a:spLocks noGrp="1"/>
          </p:cNvSpPr>
          <p:nvPr>
            <p:ph type="body" sz="half" idx="2" hasCustomPrompt="1"/>
          </p:nvPr>
        </p:nvSpPr>
        <p:spPr>
          <a:xfrm>
            <a:off x="1905500" y="2009955"/>
            <a:ext cx="9489994" cy="3859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a:t>
            </a:r>
            <a:r>
              <a:rPr lang="fi-FI" dirty="0" err="1"/>
              <a:t>perustyylgffejä</a:t>
            </a:r>
            <a:r>
              <a:rPr lang="fi-FI" dirty="0"/>
              <a:t> napsauttamalla</a:t>
            </a:r>
          </a:p>
        </p:txBody>
      </p:sp>
      <p:sp>
        <p:nvSpPr>
          <p:cNvPr id="5" name="Päivämäärän paikkamerkki 4">
            <a:extLst>
              <a:ext uri="{FF2B5EF4-FFF2-40B4-BE49-F238E27FC236}">
                <a16:creationId xmlns:a16="http://schemas.microsoft.com/office/drawing/2014/main" id="{0A05BB3A-FF28-4748-8F63-ADD40B77CE8D}"/>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6" name="Alatunnisteen paikkamerkki 5">
            <a:extLst>
              <a:ext uri="{FF2B5EF4-FFF2-40B4-BE49-F238E27FC236}">
                <a16:creationId xmlns:a16="http://schemas.microsoft.com/office/drawing/2014/main" id="{B14B1489-F623-4B88-92AB-D42C2C848F7F}"/>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666CBC04-41A0-47C9-BCFA-2C03718D32E2}"/>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5" name="Kuva 14">
            <a:extLst>
              <a:ext uri="{FF2B5EF4-FFF2-40B4-BE49-F238E27FC236}">
                <a16:creationId xmlns:a16="http://schemas.microsoft.com/office/drawing/2014/main" id="{11720144-1B8D-4515-BCEA-C2E98AF930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925" y="590550"/>
            <a:ext cx="1812312" cy="1747586"/>
          </a:xfrm>
          <a:prstGeom prst="rect">
            <a:avLst/>
          </a:prstGeom>
        </p:spPr>
      </p:pic>
      <p:pic>
        <p:nvPicPr>
          <p:cNvPr id="16" name="Kuva 15">
            <a:extLst>
              <a:ext uri="{FF2B5EF4-FFF2-40B4-BE49-F238E27FC236}">
                <a16:creationId xmlns:a16="http://schemas.microsoft.com/office/drawing/2014/main" id="{BC000E00-0682-47B5-B5BF-84A5B8D64B2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52328" y="2657257"/>
            <a:ext cx="771743" cy="771743"/>
          </a:xfrm>
          <a:prstGeom prst="rect">
            <a:avLst/>
          </a:prstGeom>
        </p:spPr>
      </p:pic>
      <p:pic>
        <p:nvPicPr>
          <p:cNvPr id="17" name="Kuva 16">
            <a:extLst>
              <a:ext uri="{FF2B5EF4-FFF2-40B4-BE49-F238E27FC236}">
                <a16:creationId xmlns:a16="http://schemas.microsoft.com/office/drawing/2014/main" id="{E551190D-4CA9-4536-9548-F0CE3679B8A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60012" y="3616559"/>
            <a:ext cx="556373" cy="550390"/>
          </a:xfrm>
          <a:prstGeom prst="rect">
            <a:avLst/>
          </a:prstGeom>
        </p:spPr>
      </p:pic>
      <p:pic>
        <p:nvPicPr>
          <p:cNvPr id="18" name="Kuva 17">
            <a:extLst>
              <a:ext uri="{FF2B5EF4-FFF2-40B4-BE49-F238E27FC236}">
                <a16:creationId xmlns:a16="http://schemas.microsoft.com/office/drawing/2014/main" id="{58CE5A82-A549-4EDE-BFE0-68D16A721F6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90385" y="4310447"/>
            <a:ext cx="424758" cy="424758"/>
          </a:xfrm>
          <a:prstGeom prst="rect">
            <a:avLst/>
          </a:prstGeom>
        </p:spPr>
      </p:pic>
      <p:pic>
        <p:nvPicPr>
          <p:cNvPr id="19" name="Kuva 18">
            <a:extLst>
              <a:ext uri="{FF2B5EF4-FFF2-40B4-BE49-F238E27FC236}">
                <a16:creationId xmlns:a16="http://schemas.microsoft.com/office/drawing/2014/main" id="{A5F09078-09A6-4457-9377-6377E124CAFE}"/>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90385" y="4973174"/>
            <a:ext cx="430740" cy="460653"/>
          </a:xfrm>
          <a:prstGeom prst="rect">
            <a:avLst/>
          </a:prstGeom>
        </p:spPr>
      </p:pic>
    </p:spTree>
    <p:extLst>
      <p:ext uri="{BB962C8B-B14F-4D97-AF65-F5344CB8AC3E}">
        <p14:creationId xmlns:p14="http://schemas.microsoft.com/office/powerpoint/2010/main" val="691480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Otsikko + teksti">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E2E3A8-528D-42E0-BB9D-1C408C4A58C9}"/>
              </a:ext>
            </a:extLst>
          </p:cNvPr>
          <p:cNvSpPr>
            <a:spLocks noGrp="1"/>
          </p:cNvSpPr>
          <p:nvPr>
            <p:ph type="title"/>
          </p:nvPr>
        </p:nvSpPr>
        <p:spPr>
          <a:xfrm>
            <a:off x="1905500" y="437282"/>
            <a:ext cx="9489994" cy="1620119"/>
          </a:xfrm>
        </p:spPr>
        <p:txBody>
          <a:bodyPr anchor="b"/>
          <a:lstStyle>
            <a:lvl1pPr>
              <a:defRPr sz="3200"/>
            </a:lvl1pPr>
          </a:lstStyle>
          <a:p>
            <a:r>
              <a:rPr lang="fi-FI"/>
              <a:t>Muokkaa ots. perustyyl. napsautt.</a:t>
            </a:r>
          </a:p>
        </p:txBody>
      </p:sp>
      <p:sp>
        <p:nvSpPr>
          <p:cNvPr id="4" name="Tekstin paikkamerkki 3">
            <a:extLst>
              <a:ext uri="{FF2B5EF4-FFF2-40B4-BE49-F238E27FC236}">
                <a16:creationId xmlns:a16="http://schemas.microsoft.com/office/drawing/2014/main" id="{888C710D-98BC-4926-B17D-FFCC10C021BD}"/>
              </a:ext>
            </a:extLst>
          </p:cNvPr>
          <p:cNvSpPr>
            <a:spLocks noGrp="1"/>
          </p:cNvSpPr>
          <p:nvPr>
            <p:ph type="body" sz="half" idx="2" hasCustomPrompt="1"/>
          </p:nvPr>
        </p:nvSpPr>
        <p:spPr>
          <a:xfrm>
            <a:off x="1905500" y="2009955"/>
            <a:ext cx="9489994" cy="3859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a:t>
            </a:r>
            <a:r>
              <a:rPr lang="fi-FI" dirty="0" err="1"/>
              <a:t>perustyylgffejä</a:t>
            </a:r>
            <a:r>
              <a:rPr lang="fi-FI" dirty="0"/>
              <a:t> napsauttamalla</a:t>
            </a:r>
          </a:p>
        </p:txBody>
      </p:sp>
      <p:sp>
        <p:nvSpPr>
          <p:cNvPr id="5" name="Päivämäärän paikkamerkki 4">
            <a:extLst>
              <a:ext uri="{FF2B5EF4-FFF2-40B4-BE49-F238E27FC236}">
                <a16:creationId xmlns:a16="http://schemas.microsoft.com/office/drawing/2014/main" id="{0A05BB3A-FF28-4748-8F63-ADD40B77CE8D}"/>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6" name="Alatunnisteen paikkamerkki 5">
            <a:extLst>
              <a:ext uri="{FF2B5EF4-FFF2-40B4-BE49-F238E27FC236}">
                <a16:creationId xmlns:a16="http://schemas.microsoft.com/office/drawing/2014/main" id="{B14B1489-F623-4B88-92AB-D42C2C848F7F}"/>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666CBC04-41A0-47C9-BCFA-2C03718D32E2}"/>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5" name="Kuva 14">
            <a:extLst>
              <a:ext uri="{FF2B5EF4-FFF2-40B4-BE49-F238E27FC236}">
                <a16:creationId xmlns:a16="http://schemas.microsoft.com/office/drawing/2014/main" id="{11720144-1B8D-4515-BCEA-C2E98AF930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925" y="590550"/>
            <a:ext cx="1812312" cy="1747586"/>
          </a:xfrm>
          <a:prstGeom prst="rect">
            <a:avLst/>
          </a:prstGeom>
        </p:spPr>
      </p:pic>
      <p:pic>
        <p:nvPicPr>
          <p:cNvPr id="16" name="Kuva 15">
            <a:extLst>
              <a:ext uri="{FF2B5EF4-FFF2-40B4-BE49-F238E27FC236}">
                <a16:creationId xmlns:a16="http://schemas.microsoft.com/office/drawing/2014/main" id="{BC000E00-0682-47B5-B5BF-84A5B8D64B2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52328" y="2657257"/>
            <a:ext cx="771743" cy="771743"/>
          </a:xfrm>
          <a:prstGeom prst="rect">
            <a:avLst/>
          </a:prstGeom>
        </p:spPr>
      </p:pic>
      <p:pic>
        <p:nvPicPr>
          <p:cNvPr id="17" name="Kuva 16">
            <a:extLst>
              <a:ext uri="{FF2B5EF4-FFF2-40B4-BE49-F238E27FC236}">
                <a16:creationId xmlns:a16="http://schemas.microsoft.com/office/drawing/2014/main" id="{E551190D-4CA9-4536-9548-F0CE3679B8A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60012" y="3616559"/>
            <a:ext cx="556373" cy="550390"/>
          </a:xfrm>
          <a:prstGeom prst="rect">
            <a:avLst/>
          </a:prstGeom>
        </p:spPr>
      </p:pic>
      <p:pic>
        <p:nvPicPr>
          <p:cNvPr id="18" name="Kuva 17">
            <a:extLst>
              <a:ext uri="{FF2B5EF4-FFF2-40B4-BE49-F238E27FC236}">
                <a16:creationId xmlns:a16="http://schemas.microsoft.com/office/drawing/2014/main" id="{58CE5A82-A549-4EDE-BFE0-68D16A721F6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90385" y="4310447"/>
            <a:ext cx="424758" cy="424758"/>
          </a:xfrm>
          <a:prstGeom prst="rect">
            <a:avLst/>
          </a:prstGeom>
        </p:spPr>
      </p:pic>
      <p:pic>
        <p:nvPicPr>
          <p:cNvPr id="19" name="Kuva 18">
            <a:extLst>
              <a:ext uri="{FF2B5EF4-FFF2-40B4-BE49-F238E27FC236}">
                <a16:creationId xmlns:a16="http://schemas.microsoft.com/office/drawing/2014/main" id="{A5F09078-09A6-4457-9377-6377E124CAFE}"/>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90385" y="4973174"/>
            <a:ext cx="430740" cy="460653"/>
          </a:xfrm>
          <a:prstGeom prst="rect">
            <a:avLst/>
          </a:prstGeom>
        </p:spPr>
      </p:pic>
    </p:spTree>
    <p:extLst>
      <p:ext uri="{BB962C8B-B14F-4D97-AF65-F5344CB8AC3E}">
        <p14:creationId xmlns:p14="http://schemas.microsoft.com/office/powerpoint/2010/main" val="418829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3_Otsikkodia">
    <p:bg>
      <p:bgPr>
        <a:solidFill>
          <a:schemeClr val="accent2"/>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8E6F49A0-FC37-483B-A6BC-0606E841E0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7487" y="5095762"/>
            <a:ext cx="1685925" cy="1625713"/>
          </a:xfrm>
          <a:prstGeom prst="rect">
            <a:avLst/>
          </a:prstGeom>
        </p:spPr>
      </p:pic>
      <p:sp>
        <p:nvSpPr>
          <p:cNvPr id="2" name="Otsikko 1">
            <a:extLst>
              <a:ext uri="{FF2B5EF4-FFF2-40B4-BE49-F238E27FC236}">
                <a16:creationId xmlns:a16="http://schemas.microsoft.com/office/drawing/2014/main" id="{08593BCF-7A5B-4B52-9A30-865508682E60}"/>
              </a:ext>
            </a:extLst>
          </p:cNvPr>
          <p:cNvSpPr>
            <a:spLocks noGrp="1"/>
          </p:cNvSpPr>
          <p:nvPr>
            <p:ph type="ctrTitle"/>
          </p:nvPr>
        </p:nvSpPr>
        <p:spPr>
          <a:xfrm>
            <a:off x="1524000" y="1122363"/>
            <a:ext cx="9144000" cy="2387600"/>
          </a:xfrm>
        </p:spPr>
        <p:txBody>
          <a:bodyPr anchor="ctr"/>
          <a:lstStyle>
            <a:lvl1pPr algn="ctr">
              <a:defRPr sz="60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7949650F-ACEB-47BF-A79C-DAD586C0CE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3C61893-DAA3-44E3-A94E-869276D66DC3}"/>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54B5EE5E-E323-42F2-925B-E079EA7CAB23}"/>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D9FB584C-1F89-43BB-81D0-EB40F49D4E12}"/>
              </a:ext>
            </a:extLst>
          </p:cNvPr>
          <p:cNvSpPr>
            <a:spLocks noGrp="1"/>
          </p:cNvSpPr>
          <p:nvPr>
            <p:ph type="sldNum" sz="quarter" idx="12"/>
          </p:nvPr>
        </p:nvSpPr>
        <p:spPr/>
        <p:txBody>
          <a:bodyPr/>
          <a:lstStyle/>
          <a:p>
            <a:fld id="{51CCD21E-2718-48C9-A31C-AA8C583EB0FF}" type="slidenum">
              <a:rPr lang="fi-FI" smtClean="0"/>
              <a:t>‹#›</a:t>
            </a:fld>
            <a:endParaRPr lang="fi-FI" dirty="0"/>
          </a:p>
        </p:txBody>
      </p:sp>
    </p:spTree>
    <p:extLst>
      <p:ext uri="{BB962C8B-B14F-4D97-AF65-F5344CB8AC3E}">
        <p14:creationId xmlns:p14="http://schemas.microsoft.com/office/powerpoint/2010/main" val="929483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Otsikko + teksti">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E2E3A8-528D-42E0-BB9D-1C408C4A58C9}"/>
              </a:ext>
            </a:extLst>
          </p:cNvPr>
          <p:cNvSpPr>
            <a:spLocks noGrp="1"/>
          </p:cNvSpPr>
          <p:nvPr>
            <p:ph type="title"/>
          </p:nvPr>
        </p:nvSpPr>
        <p:spPr>
          <a:xfrm>
            <a:off x="1905500" y="437282"/>
            <a:ext cx="9489994" cy="1620119"/>
          </a:xfrm>
        </p:spPr>
        <p:txBody>
          <a:bodyPr anchor="b"/>
          <a:lstStyle>
            <a:lvl1pPr>
              <a:defRPr sz="3200"/>
            </a:lvl1pPr>
          </a:lstStyle>
          <a:p>
            <a:r>
              <a:rPr lang="fi-FI"/>
              <a:t>Muokkaa ots. perustyyl. napsautt.</a:t>
            </a:r>
          </a:p>
        </p:txBody>
      </p:sp>
      <p:sp>
        <p:nvSpPr>
          <p:cNvPr id="4" name="Tekstin paikkamerkki 3">
            <a:extLst>
              <a:ext uri="{FF2B5EF4-FFF2-40B4-BE49-F238E27FC236}">
                <a16:creationId xmlns:a16="http://schemas.microsoft.com/office/drawing/2014/main" id="{888C710D-98BC-4926-B17D-FFCC10C021BD}"/>
              </a:ext>
            </a:extLst>
          </p:cNvPr>
          <p:cNvSpPr>
            <a:spLocks noGrp="1"/>
          </p:cNvSpPr>
          <p:nvPr>
            <p:ph type="body" sz="half" idx="2" hasCustomPrompt="1"/>
          </p:nvPr>
        </p:nvSpPr>
        <p:spPr>
          <a:xfrm>
            <a:off x="1905500" y="2009955"/>
            <a:ext cx="9489994" cy="3859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a:t>
            </a:r>
            <a:r>
              <a:rPr lang="fi-FI" dirty="0" err="1"/>
              <a:t>perustyylgffejä</a:t>
            </a:r>
            <a:r>
              <a:rPr lang="fi-FI" dirty="0"/>
              <a:t> napsauttamalla</a:t>
            </a:r>
          </a:p>
        </p:txBody>
      </p:sp>
      <p:sp>
        <p:nvSpPr>
          <p:cNvPr id="5" name="Päivämäärän paikkamerkki 4">
            <a:extLst>
              <a:ext uri="{FF2B5EF4-FFF2-40B4-BE49-F238E27FC236}">
                <a16:creationId xmlns:a16="http://schemas.microsoft.com/office/drawing/2014/main" id="{0A05BB3A-FF28-4748-8F63-ADD40B77CE8D}"/>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6" name="Alatunnisteen paikkamerkki 5">
            <a:extLst>
              <a:ext uri="{FF2B5EF4-FFF2-40B4-BE49-F238E27FC236}">
                <a16:creationId xmlns:a16="http://schemas.microsoft.com/office/drawing/2014/main" id="{B14B1489-F623-4B88-92AB-D42C2C848F7F}"/>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666CBC04-41A0-47C9-BCFA-2C03718D32E2}"/>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5" name="Kuva 14">
            <a:extLst>
              <a:ext uri="{FF2B5EF4-FFF2-40B4-BE49-F238E27FC236}">
                <a16:creationId xmlns:a16="http://schemas.microsoft.com/office/drawing/2014/main" id="{11720144-1B8D-4515-BCEA-C2E98AF930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925" y="590550"/>
            <a:ext cx="1812312" cy="1747586"/>
          </a:xfrm>
          <a:prstGeom prst="rect">
            <a:avLst/>
          </a:prstGeom>
        </p:spPr>
      </p:pic>
      <p:pic>
        <p:nvPicPr>
          <p:cNvPr id="16" name="Kuva 15">
            <a:extLst>
              <a:ext uri="{FF2B5EF4-FFF2-40B4-BE49-F238E27FC236}">
                <a16:creationId xmlns:a16="http://schemas.microsoft.com/office/drawing/2014/main" id="{BC000E00-0682-47B5-B5BF-84A5B8D64B2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52328" y="2657257"/>
            <a:ext cx="771743" cy="771743"/>
          </a:xfrm>
          <a:prstGeom prst="rect">
            <a:avLst/>
          </a:prstGeom>
        </p:spPr>
      </p:pic>
      <p:pic>
        <p:nvPicPr>
          <p:cNvPr id="17" name="Kuva 16">
            <a:extLst>
              <a:ext uri="{FF2B5EF4-FFF2-40B4-BE49-F238E27FC236}">
                <a16:creationId xmlns:a16="http://schemas.microsoft.com/office/drawing/2014/main" id="{E551190D-4CA9-4536-9548-F0CE3679B8A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60012" y="3616559"/>
            <a:ext cx="556373" cy="550390"/>
          </a:xfrm>
          <a:prstGeom prst="rect">
            <a:avLst/>
          </a:prstGeom>
        </p:spPr>
      </p:pic>
      <p:pic>
        <p:nvPicPr>
          <p:cNvPr id="18" name="Kuva 17">
            <a:extLst>
              <a:ext uri="{FF2B5EF4-FFF2-40B4-BE49-F238E27FC236}">
                <a16:creationId xmlns:a16="http://schemas.microsoft.com/office/drawing/2014/main" id="{58CE5A82-A549-4EDE-BFE0-68D16A721F6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90385" y="4310447"/>
            <a:ext cx="424758" cy="424758"/>
          </a:xfrm>
          <a:prstGeom prst="rect">
            <a:avLst/>
          </a:prstGeom>
        </p:spPr>
      </p:pic>
      <p:pic>
        <p:nvPicPr>
          <p:cNvPr id="19" name="Kuva 18">
            <a:extLst>
              <a:ext uri="{FF2B5EF4-FFF2-40B4-BE49-F238E27FC236}">
                <a16:creationId xmlns:a16="http://schemas.microsoft.com/office/drawing/2014/main" id="{A5F09078-09A6-4457-9377-6377E124CAFE}"/>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90385" y="4973174"/>
            <a:ext cx="430740" cy="460653"/>
          </a:xfrm>
          <a:prstGeom prst="rect">
            <a:avLst/>
          </a:prstGeom>
        </p:spPr>
      </p:pic>
    </p:spTree>
    <p:extLst>
      <p:ext uri="{BB962C8B-B14F-4D97-AF65-F5344CB8AC3E}">
        <p14:creationId xmlns:p14="http://schemas.microsoft.com/office/powerpoint/2010/main" val="4266838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Otsikko + teksti">
    <p:bg>
      <p:bgPr>
        <a:solidFill>
          <a:schemeClr val="accent3">
            <a:alpha val="7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E2E3A8-528D-42E0-BB9D-1C408C4A58C9}"/>
              </a:ext>
            </a:extLst>
          </p:cNvPr>
          <p:cNvSpPr>
            <a:spLocks noGrp="1"/>
          </p:cNvSpPr>
          <p:nvPr>
            <p:ph type="title"/>
          </p:nvPr>
        </p:nvSpPr>
        <p:spPr>
          <a:xfrm>
            <a:off x="1905500" y="437282"/>
            <a:ext cx="9489994" cy="1620119"/>
          </a:xfrm>
        </p:spPr>
        <p:txBody>
          <a:bodyPr anchor="b"/>
          <a:lstStyle>
            <a:lvl1pPr>
              <a:defRPr sz="3200"/>
            </a:lvl1pPr>
          </a:lstStyle>
          <a:p>
            <a:r>
              <a:rPr lang="fi-FI"/>
              <a:t>Muokkaa ots. perustyyl. napsautt.</a:t>
            </a:r>
          </a:p>
        </p:txBody>
      </p:sp>
      <p:sp>
        <p:nvSpPr>
          <p:cNvPr id="4" name="Tekstin paikkamerkki 3">
            <a:extLst>
              <a:ext uri="{FF2B5EF4-FFF2-40B4-BE49-F238E27FC236}">
                <a16:creationId xmlns:a16="http://schemas.microsoft.com/office/drawing/2014/main" id="{888C710D-98BC-4926-B17D-FFCC10C021BD}"/>
              </a:ext>
            </a:extLst>
          </p:cNvPr>
          <p:cNvSpPr>
            <a:spLocks noGrp="1"/>
          </p:cNvSpPr>
          <p:nvPr>
            <p:ph type="body" sz="half" idx="2" hasCustomPrompt="1"/>
          </p:nvPr>
        </p:nvSpPr>
        <p:spPr>
          <a:xfrm>
            <a:off x="1905500" y="2009955"/>
            <a:ext cx="9489994" cy="3859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a:t>
            </a:r>
            <a:r>
              <a:rPr lang="fi-FI" dirty="0" err="1"/>
              <a:t>perustyylgffejä</a:t>
            </a:r>
            <a:r>
              <a:rPr lang="fi-FI" dirty="0"/>
              <a:t> napsauttamalla</a:t>
            </a:r>
          </a:p>
        </p:txBody>
      </p:sp>
      <p:sp>
        <p:nvSpPr>
          <p:cNvPr id="5" name="Päivämäärän paikkamerkki 4">
            <a:extLst>
              <a:ext uri="{FF2B5EF4-FFF2-40B4-BE49-F238E27FC236}">
                <a16:creationId xmlns:a16="http://schemas.microsoft.com/office/drawing/2014/main" id="{0A05BB3A-FF28-4748-8F63-ADD40B77CE8D}"/>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6" name="Alatunnisteen paikkamerkki 5">
            <a:extLst>
              <a:ext uri="{FF2B5EF4-FFF2-40B4-BE49-F238E27FC236}">
                <a16:creationId xmlns:a16="http://schemas.microsoft.com/office/drawing/2014/main" id="{B14B1489-F623-4B88-92AB-D42C2C848F7F}"/>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666CBC04-41A0-47C9-BCFA-2C03718D32E2}"/>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5" name="Kuva 14">
            <a:extLst>
              <a:ext uri="{FF2B5EF4-FFF2-40B4-BE49-F238E27FC236}">
                <a16:creationId xmlns:a16="http://schemas.microsoft.com/office/drawing/2014/main" id="{11720144-1B8D-4515-BCEA-C2E98AF930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925" y="590550"/>
            <a:ext cx="1812312" cy="1747586"/>
          </a:xfrm>
          <a:prstGeom prst="rect">
            <a:avLst/>
          </a:prstGeom>
        </p:spPr>
      </p:pic>
      <p:pic>
        <p:nvPicPr>
          <p:cNvPr id="16" name="Kuva 15">
            <a:extLst>
              <a:ext uri="{FF2B5EF4-FFF2-40B4-BE49-F238E27FC236}">
                <a16:creationId xmlns:a16="http://schemas.microsoft.com/office/drawing/2014/main" id="{BC000E00-0682-47B5-B5BF-84A5B8D64B2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52328" y="2657257"/>
            <a:ext cx="771743" cy="771743"/>
          </a:xfrm>
          <a:prstGeom prst="rect">
            <a:avLst/>
          </a:prstGeom>
        </p:spPr>
      </p:pic>
      <p:pic>
        <p:nvPicPr>
          <p:cNvPr id="17" name="Kuva 16">
            <a:extLst>
              <a:ext uri="{FF2B5EF4-FFF2-40B4-BE49-F238E27FC236}">
                <a16:creationId xmlns:a16="http://schemas.microsoft.com/office/drawing/2014/main" id="{E551190D-4CA9-4536-9548-F0CE3679B8A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60012" y="3616559"/>
            <a:ext cx="556373" cy="550390"/>
          </a:xfrm>
          <a:prstGeom prst="rect">
            <a:avLst/>
          </a:prstGeom>
        </p:spPr>
      </p:pic>
      <p:pic>
        <p:nvPicPr>
          <p:cNvPr id="18" name="Kuva 17">
            <a:extLst>
              <a:ext uri="{FF2B5EF4-FFF2-40B4-BE49-F238E27FC236}">
                <a16:creationId xmlns:a16="http://schemas.microsoft.com/office/drawing/2014/main" id="{58CE5A82-A549-4EDE-BFE0-68D16A721F6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90385" y="4310447"/>
            <a:ext cx="424758" cy="424758"/>
          </a:xfrm>
          <a:prstGeom prst="rect">
            <a:avLst/>
          </a:prstGeom>
        </p:spPr>
      </p:pic>
      <p:pic>
        <p:nvPicPr>
          <p:cNvPr id="19" name="Kuva 18">
            <a:extLst>
              <a:ext uri="{FF2B5EF4-FFF2-40B4-BE49-F238E27FC236}">
                <a16:creationId xmlns:a16="http://schemas.microsoft.com/office/drawing/2014/main" id="{A5F09078-09A6-4457-9377-6377E124CAFE}"/>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90385" y="4973174"/>
            <a:ext cx="430740" cy="460653"/>
          </a:xfrm>
          <a:prstGeom prst="rect">
            <a:avLst/>
          </a:prstGeom>
        </p:spPr>
      </p:pic>
    </p:spTree>
    <p:extLst>
      <p:ext uri="{BB962C8B-B14F-4D97-AF65-F5344CB8AC3E}">
        <p14:creationId xmlns:p14="http://schemas.microsoft.com/office/powerpoint/2010/main" val="1559284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Otsikko + teksti">
    <p:bg>
      <p:bgPr>
        <a:solidFill>
          <a:schemeClr val="accent1">
            <a:alpha val="7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E2E3A8-528D-42E0-BB9D-1C408C4A58C9}"/>
              </a:ext>
            </a:extLst>
          </p:cNvPr>
          <p:cNvSpPr>
            <a:spLocks noGrp="1"/>
          </p:cNvSpPr>
          <p:nvPr>
            <p:ph type="title"/>
          </p:nvPr>
        </p:nvSpPr>
        <p:spPr>
          <a:xfrm>
            <a:off x="1905500" y="437282"/>
            <a:ext cx="9489994" cy="1620119"/>
          </a:xfrm>
        </p:spPr>
        <p:txBody>
          <a:bodyPr anchor="b"/>
          <a:lstStyle>
            <a:lvl1pPr>
              <a:defRPr sz="3200"/>
            </a:lvl1pPr>
          </a:lstStyle>
          <a:p>
            <a:r>
              <a:rPr lang="fi-FI"/>
              <a:t>Muokkaa ots. perustyyl. napsautt.</a:t>
            </a:r>
          </a:p>
        </p:txBody>
      </p:sp>
      <p:sp>
        <p:nvSpPr>
          <p:cNvPr id="4" name="Tekstin paikkamerkki 3">
            <a:extLst>
              <a:ext uri="{FF2B5EF4-FFF2-40B4-BE49-F238E27FC236}">
                <a16:creationId xmlns:a16="http://schemas.microsoft.com/office/drawing/2014/main" id="{888C710D-98BC-4926-B17D-FFCC10C021BD}"/>
              </a:ext>
            </a:extLst>
          </p:cNvPr>
          <p:cNvSpPr>
            <a:spLocks noGrp="1"/>
          </p:cNvSpPr>
          <p:nvPr>
            <p:ph type="body" sz="half" idx="2" hasCustomPrompt="1"/>
          </p:nvPr>
        </p:nvSpPr>
        <p:spPr>
          <a:xfrm>
            <a:off x="1905500" y="2009955"/>
            <a:ext cx="9489994" cy="3859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a:t>
            </a:r>
            <a:r>
              <a:rPr lang="fi-FI" dirty="0" err="1"/>
              <a:t>perustyylgffejä</a:t>
            </a:r>
            <a:r>
              <a:rPr lang="fi-FI" dirty="0"/>
              <a:t> napsauttamalla</a:t>
            </a:r>
          </a:p>
        </p:txBody>
      </p:sp>
      <p:sp>
        <p:nvSpPr>
          <p:cNvPr id="5" name="Päivämäärän paikkamerkki 4">
            <a:extLst>
              <a:ext uri="{FF2B5EF4-FFF2-40B4-BE49-F238E27FC236}">
                <a16:creationId xmlns:a16="http://schemas.microsoft.com/office/drawing/2014/main" id="{0A05BB3A-FF28-4748-8F63-ADD40B77CE8D}"/>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6" name="Alatunnisteen paikkamerkki 5">
            <a:extLst>
              <a:ext uri="{FF2B5EF4-FFF2-40B4-BE49-F238E27FC236}">
                <a16:creationId xmlns:a16="http://schemas.microsoft.com/office/drawing/2014/main" id="{B14B1489-F623-4B88-92AB-D42C2C848F7F}"/>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7" name="Dian numeron paikkamerkki 6">
            <a:extLst>
              <a:ext uri="{FF2B5EF4-FFF2-40B4-BE49-F238E27FC236}">
                <a16:creationId xmlns:a16="http://schemas.microsoft.com/office/drawing/2014/main" id="{666CBC04-41A0-47C9-BCFA-2C03718D32E2}"/>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5" name="Kuva 14">
            <a:extLst>
              <a:ext uri="{FF2B5EF4-FFF2-40B4-BE49-F238E27FC236}">
                <a16:creationId xmlns:a16="http://schemas.microsoft.com/office/drawing/2014/main" id="{11720144-1B8D-4515-BCEA-C2E98AF930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925" y="590550"/>
            <a:ext cx="1812312" cy="1747586"/>
          </a:xfrm>
          <a:prstGeom prst="rect">
            <a:avLst/>
          </a:prstGeom>
        </p:spPr>
      </p:pic>
      <p:pic>
        <p:nvPicPr>
          <p:cNvPr id="16" name="Kuva 15">
            <a:extLst>
              <a:ext uri="{FF2B5EF4-FFF2-40B4-BE49-F238E27FC236}">
                <a16:creationId xmlns:a16="http://schemas.microsoft.com/office/drawing/2014/main" id="{BC000E00-0682-47B5-B5BF-84A5B8D64B2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52328" y="2657257"/>
            <a:ext cx="771743" cy="771743"/>
          </a:xfrm>
          <a:prstGeom prst="rect">
            <a:avLst/>
          </a:prstGeom>
        </p:spPr>
      </p:pic>
      <p:pic>
        <p:nvPicPr>
          <p:cNvPr id="17" name="Kuva 16">
            <a:extLst>
              <a:ext uri="{FF2B5EF4-FFF2-40B4-BE49-F238E27FC236}">
                <a16:creationId xmlns:a16="http://schemas.microsoft.com/office/drawing/2014/main" id="{E551190D-4CA9-4536-9548-F0CE3679B8A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60012" y="3616559"/>
            <a:ext cx="556373" cy="550390"/>
          </a:xfrm>
          <a:prstGeom prst="rect">
            <a:avLst/>
          </a:prstGeom>
        </p:spPr>
      </p:pic>
      <p:pic>
        <p:nvPicPr>
          <p:cNvPr id="18" name="Kuva 17">
            <a:extLst>
              <a:ext uri="{FF2B5EF4-FFF2-40B4-BE49-F238E27FC236}">
                <a16:creationId xmlns:a16="http://schemas.microsoft.com/office/drawing/2014/main" id="{58CE5A82-A549-4EDE-BFE0-68D16A721F6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90385" y="4310447"/>
            <a:ext cx="424758" cy="424758"/>
          </a:xfrm>
          <a:prstGeom prst="rect">
            <a:avLst/>
          </a:prstGeom>
        </p:spPr>
      </p:pic>
      <p:pic>
        <p:nvPicPr>
          <p:cNvPr id="19" name="Kuva 18">
            <a:extLst>
              <a:ext uri="{FF2B5EF4-FFF2-40B4-BE49-F238E27FC236}">
                <a16:creationId xmlns:a16="http://schemas.microsoft.com/office/drawing/2014/main" id="{A5F09078-09A6-4457-9377-6377E124CAFE}"/>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90385" y="4973174"/>
            <a:ext cx="430740" cy="460653"/>
          </a:xfrm>
          <a:prstGeom prst="rect">
            <a:avLst/>
          </a:prstGeom>
        </p:spPr>
      </p:pic>
    </p:spTree>
    <p:extLst>
      <p:ext uri="{BB962C8B-B14F-4D97-AF65-F5344CB8AC3E}">
        <p14:creationId xmlns:p14="http://schemas.microsoft.com/office/powerpoint/2010/main" val="31211668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ninen otsikko + teksti">
    <p:spTree>
      <p:nvGrpSpPr>
        <p:cNvPr id="1" name=""/>
        <p:cNvGrpSpPr/>
        <p:nvPr/>
      </p:nvGrpSpPr>
      <p:grpSpPr>
        <a:xfrm>
          <a:off x="0" y="0"/>
          <a:ext cx="0" cy="0"/>
          <a:chOff x="0" y="0"/>
          <a:chExt cx="0" cy="0"/>
        </a:xfrm>
      </p:grpSpPr>
      <p:pic>
        <p:nvPicPr>
          <p:cNvPr id="11" name="Kuva 10">
            <a:extLst>
              <a:ext uri="{FF2B5EF4-FFF2-40B4-BE49-F238E27FC236}">
                <a16:creationId xmlns:a16="http://schemas.microsoft.com/office/drawing/2014/main" id="{744BF0AD-73B7-4FC9-A1E5-CF240B8D56E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740400" cy="6858000"/>
          </a:xfrm>
          <a:prstGeom prst="rect">
            <a:avLst/>
          </a:prstGeom>
        </p:spPr>
      </p:pic>
      <p:sp>
        <p:nvSpPr>
          <p:cNvPr id="2" name="Otsikko 1">
            <a:extLst>
              <a:ext uri="{FF2B5EF4-FFF2-40B4-BE49-F238E27FC236}">
                <a16:creationId xmlns:a16="http://schemas.microsoft.com/office/drawing/2014/main" id="{EBB835ED-F1BE-4428-8496-D2CCCE307AC0}"/>
              </a:ext>
            </a:extLst>
          </p:cNvPr>
          <p:cNvSpPr>
            <a:spLocks noGrp="1"/>
          </p:cNvSpPr>
          <p:nvPr>
            <p:ph type="title"/>
          </p:nvPr>
        </p:nvSpPr>
        <p:spPr>
          <a:xfrm>
            <a:off x="647701" y="987424"/>
            <a:ext cx="3819524" cy="1421928"/>
          </a:xfrm>
        </p:spPr>
        <p:txBody>
          <a:bodyPr wrap="square" anchor="t" anchorCtr="0">
            <a:spAutoFit/>
          </a:bodyPr>
          <a:lstStyle>
            <a:lvl1pPr>
              <a:defRPr sz="3200" b="1">
                <a:solidFill>
                  <a:schemeClr val="bg1"/>
                </a:solidFill>
              </a:defRPr>
            </a:lvl1pPr>
          </a:lstStyle>
          <a:p>
            <a:r>
              <a:rPr lang="fi-FI"/>
              <a:t>Muokkaa ots. perustyyl. napsautt.</a:t>
            </a:r>
            <a:endParaRPr lang="fi-FI" dirty="0"/>
          </a:p>
        </p:txBody>
      </p:sp>
      <p:sp>
        <p:nvSpPr>
          <p:cNvPr id="18" name="Sisällön paikkamerkki 2">
            <a:extLst>
              <a:ext uri="{FF2B5EF4-FFF2-40B4-BE49-F238E27FC236}">
                <a16:creationId xmlns:a16="http://schemas.microsoft.com/office/drawing/2014/main" id="{D4EFCC1C-3227-4CEB-A635-14A9CD3AA2EC}"/>
              </a:ext>
            </a:extLst>
          </p:cNvPr>
          <p:cNvSpPr>
            <a:spLocks noGrp="1"/>
          </p:cNvSpPr>
          <p:nvPr>
            <p:ph idx="1"/>
          </p:nvPr>
        </p:nvSpPr>
        <p:spPr>
          <a:xfrm>
            <a:off x="5753100" y="987424"/>
            <a:ext cx="5649912" cy="4108337"/>
          </a:xfrm>
          <a:noFill/>
          <a:effectLst>
            <a:softEdge rad="0"/>
          </a:effectLst>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Dian numeron paikkamerkki 4">
            <a:extLst>
              <a:ext uri="{FF2B5EF4-FFF2-40B4-BE49-F238E27FC236}">
                <a16:creationId xmlns:a16="http://schemas.microsoft.com/office/drawing/2014/main" id="{4A562617-38D9-47FA-B49A-D90F6775BE24}"/>
              </a:ext>
            </a:extLst>
          </p:cNvPr>
          <p:cNvSpPr>
            <a:spLocks noGrp="1"/>
          </p:cNvSpPr>
          <p:nvPr>
            <p:ph type="sldNum" sz="quarter" idx="12"/>
          </p:nvPr>
        </p:nvSpPr>
        <p:spPr/>
        <p:txBody>
          <a:bodyPr/>
          <a:lstStyle/>
          <a:p>
            <a:fld id="{51CCD21E-2718-48C9-A31C-AA8C583EB0FF}" type="slidenum">
              <a:rPr lang="fi-FI" smtClean="0"/>
              <a:t>‹#›</a:t>
            </a:fld>
            <a:endParaRPr lang="fi-FI" dirty="0"/>
          </a:p>
        </p:txBody>
      </p:sp>
      <p:pic>
        <p:nvPicPr>
          <p:cNvPr id="6" name="Kuva 5">
            <a:extLst>
              <a:ext uri="{FF2B5EF4-FFF2-40B4-BE49-F238E27FC236}">
                <a16:creationId xmlns:a16="http://schemas.microsoft.com/office/drawing/2014/main" id="{57C4BA12-804C-43D5-9F18-56A37DC8363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372725" y="5204287"/>
            <a:ext cx="1724025" cy="1567295"/>
          </a:xfrm>
          <a:prstGeom prst="rect">
            <a:avLst/>
          </a:prstGeom>
        </p:spPr>
      </p:pic>
      <p:sp>
        <p:nvSpPr>
          <p:cNvPr id="19" name="Tekstiruutu 18">
            <a:extLst>
              <a:ext uri="{FF2B5EF4-FFF2-40B4-BE49-F238E27FC236}">
                <a16:creationId xmlns:a16="http://schemas.microsoft.com/office/drawing/2014/main" id="{B754219F-58F4-4CD3-A3B6-8850AEC290CF}"/>
              </a:ext>
            </a:extLst>
          </p:cNvPr>
          <p:cNvSpPr txBox="1"/>
          <p:nvPr userDrawn="1"/>
        </p:nvSpPr>
        <p:spPr>
          <a:xfrm>
            <a:off x="659981" y="5248354"/>
            <a:ext cx="2427527" cy="369332"/>
          </a:xfrm>
          <a:prstGeom prst="rect">
            <a:avLst/>
          </a:prstGeom>
          <a:noFill/>
        </p:spPr>
        <p:txBody>
          <a:bodyPr wrap="square" rtlCol="0">
            <a:spAutoFit/>
          </a:bodyPr>
          <a:lstStyle/>
          <a:p>
            <a:pPr algn="l"/>
            <a:r>
              <a:rPr lang="fi-FI" sz="1800" b="1" dirty="0"/>
              <a:t>kauppakamari.fi</a:t>
            </a:r>
          </a:p>
        </p:txBody>
      </p:sp>
      <p:sp>
        <p:nvSpPr>
          <p:cNvPr id="20" name="Suorakulmio 19">
            <a:extLst>
              <a:ext uri="{FF2B5EF4-FFF2-40B4-BE49-F238E27FC236}">
                <a16:creationId xmlns:a16="http://schemas.microsoft.com/office/drawing/2014/main" id="{94EBB1DF-6FFB-4870-ABD5-A1537D19ABB0}"/>
              </a:ext>
            </a:extLst>
          </p:cNvPr>
          <p:cNvSpPr/>
          <p:nvPr userDrawn="1"/>
        </p:nvSpPr>
        <p:spPr>
          <a:xfrm>
            <a:off x="647701" y="5987018"/>
            <a:ext cx="1226044" cy="369332"/>
          </a:xfrm>
          <a:prstGeom prst="rect">
            <a:avLst/>
          </a:prstGeom>
        </p:spPr>
        <p:txBody>
          <a:bodyPr wrap="square">
            <a:spAutoFit/>
          </a:bodyPr>
          <a:lstStyle/>
          <a:p>
            <a:pPr algn="l"/>
            <a:r>
              <a:rPr lang="fi-FI" sz="1800" dirty="0"/>
              <a:t>@K3FIN</a:t>
            </a:r>
          </a:p>
        </p:txBody>
      </p:sp>
      <p:sp>
        <p:nvSpPr>
          <p:cNvPr id="22" name="Suorakulmio 21">
            <a:extLst>
              <a:ext uri="{FF2B5EF4-FFF2-40B4-BE49-F238E27FC236}">
                <a16:creationId xmlns:a16="http://schemas.microsoft.com/office/drawing/2014/main" id="{5B4B2F60-917B-4BA3-80D6-F6C156BEAAFD}"/>
              </a:ext>
            </a:extLst>
          </p:cNvPr>
          <p:cNvSpPr/>
          <p:nvPr userDrawn="1"/>
        </p:nvSpPr>
        <p:spPr>
          <a:xfrm>
            <a:off x="647701" y="5617686"/>
            <a:ext cx="3253767" cy="369332"/>
          </a:xfrm>
          <a:prstGeom prst="rect">
            <a:avLst/>
          </a:prstGeom>
        </p:spPr>
        <p:txBody>
          <a:bodyPr wrap="square">
            <a:spAutoFit/>
          </a:bodyPr>
          <a:lstStyle/>
          <a:p>
            <a:pPr algn="l"/>
            <a:r>
              <a:rPr lang="fi-FI" sz="1800" dirty="0"/>
              <a:t>#Keskuskauppakamari</a:t>
            </a:r>
          </a:p>
        </p:txBody>
      </p:sp>
    </p:spTree>
    <p:extLst>
      <p:ext uri="{BB962C8B-B14F-4D97-AF65-F5344CB8AC3E}">
        <p14:creationId xmlns:p14="http://schemas.microsoft.com/office/powerpoint/2010/main" val="1450904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ime otsikko + teksti">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F3CB7812-0C1C-4E8B-A124-FBD73E9104C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740400" cy="6858000"/>
          </a:xfrm>
          <a:prstGeom prst="rect">
            <a:avLst/>
          </a:prstGeom>
        </p:spPr>
      </p:pic>
      <p:sp>
        <p:nvSpPr>
          <p:cNvPr id="2" name="Otsikko 1">
            <a:extLst>
              <a:ext uri="{FF2B5EF4-FFF2-40B4-BE49-F238E27FC236}">
                <a16:creationId xmlns:a16="http://schemas.microsoft.com/office/drawing/2014/main" id="{EBB835ED-F1BE-4428-8496-D2CCCE307AC0}"/>
              </a:ext>
            </a:extLst>
          </p:cNvPr>
          <p:cNvSpPr>
            <a:spLocks noGrp="1"/>
          </p:cNvSpPr>
          <p:nvPr>
            <p:ph type="title"/>
          </p:nvPr>
        </p:nvSpPr>
        <p:spPr>
          <a:xfrm>
            <a:off x="647701" y="987424"/>
            <a:ext cx="3819524" cy="1421928"/>
          </a:xfrm>
        </p:spPr>
        <p:txBody>
          <a:bodyPr wrap="square" anchor="t" anchorCtr="0">
            <a:spAutoFit/>
          </a:bodyPr>
          <a:lstStyle>
            <a:lvl1pPr>
              <a:defRPr sz="3200" b="1">
                <a:solidFill>
                  <a:schemeClr val="bg1"/>
                </a:solidFill>
              </a:defRPr>
            </a:lvl1pPr>
          </a:lstStyle>
          <a:p>
            <a:r>
              <a:rPr lang="fi-FI"/>
              <a:t>Muokkaa ots. perustyyl. napsautt.</a:t>
            </a:r>
            <a:endParaRPr lang="fi-FI" dirty="0"/>
          </a:p>
        </p:txBody>
      </p:sp>
      <p:sp>
        <p:nvSpPr>
          <p:cNvPr id="18" name="Sisällön paikkamerkki 2">
            <a:extLst>
              <a:ext uri="{FF2B5EF4-FFF2-40B4-BE49-F238E27FC236}">
                <a16:creationId xmlns:a16="http://schemas.microsoft.com/office/drawing/2014/main" id="{D4EFCC1C-3227-4CEB-A635-14A9CD3AA2EC}"/>
              </a:ext>
            </a:extLst>
          </p:cNvPr>
          <p:cNvSpPr>
            <a:spLocks noGrp="1"/>
          </p:cNvSpPr>
          <p:nvPr>
            <p:ph idx="1"/>
          </p:nvPr>
        </p:nvSpPr>
        <p:spPr>
          <a:xfrm>
            <a:off x="5753100" y="987424"/>
            <a:ext cx="5649912" cy="4108337"/>
          </a:xfrm>
          <a:noFill/>
          <a:effectLst>
            <a:softEdge rad="0"/>
          </a:effectLst>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Dian numeron paikkamerkki 4">
            <a:extLst>
              <a:ext uri="{FF2B5EF4-FFF2-40B4-BE49-F238E27FC236}">
                <a16:creationId xmlns:a16="http://schemas.microsoft.com/office/drawing/2014/main" id="{4A562617-38D9-47FA-B49A-D90F6775BE24}"/>
              </a:ext>
            </a:extLst>
          </p:cNvPr>
          <p:cNvSpPr>
            <a:spLocks noGrp="1"/>
          </p:cNvSpPr>
          <p:nvPr>
            <p:ph type="sldNum" sz="quarter" idx="12"/>
          </p:nvPr>
        </p:nvSpPr>
        <p:spPr/>
        <p:txBody>
          <a:bodyPr/>
          <a:lstStyle/>
          <a:p>
            <a:fld id="{51CCD21E-2718-48C9-A31C-AA8C583EB0FF}" type="slidenum">
              <a:rPr lang="fi-FI" smtClean="0"/>
              <a:t>‹#›</a:t>
            </a:fld>
            <a:endParaRPr lang="fi-FI" dirty="0"/>
          </a:p>
        </p:txBody>
      </p:sp>
      <p:pic>
        <p:nvPicPr>
          <p:cNvPr id="13" name="Kuva 12">
            <a:extLst>
              <a:ext uri="{FF2B5EF4-FFF2-40B4-BE49-F238E27FC236}">
                <a16:creationId xmlns:a16="http://schemas.microsoft.com/office/drawing/2014/main" id="{5E98C015-B47F-406B-B133-D92C89B958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330533" y="5220255"/>
            <a:ext cx="1794792" cy="1533525"/>
          </a:xfrm>
          <a:prstGeom prst="rect">
            <a:avLst/>
          </a:prstGeom>
        </p:spPr>
      </p:pic>
      <p:sp>
        <p:nvSpPr>
          <p:cNvPr id="14" name="Tekstiruutu 13">
            <a:extLst>
              <a:ext uri="{FF2B5EF4-FFF2-40B4-BE49-F238E27FC236}">
                <a16:creationId xmlns:a16="http://schemas.microsoft.com/office/drawing/2014/main" id="{4D6ADFF9-933D-477A-92DA-AE31E5D870E0}"/>
              </a:ext>
            </a:extLst>
          </p:cNvPr>
          <p:cNvSpPr txBox="1"/>
          <p:nvPr userDrawn="1"/>
        </p:nvSpPr>
        <p:spPr>
          <a:xfrm>
            <a:off x="659981" y="5248354"/>
            <a:ext cx="2427527" cy="369332"/>
          </a:xfrm>
          <a:prstGeom prst="rect">
            <a:avLst/>
          </a:prstGeom>
          <a:noFill/>
        </p:spPr>
        <p:txBody>
          <a:bodyPr wrap="square" rtlCol="0">
            <a:spAutoFit/>
          </a:bodyPr>
          <a:lstStyle/>
          <a:p>
            <a:pPr algn="l"/>
            <a:r>
              <a:rPr lang="fi-FI" sz="1800" b="1" dirty="0">
                <a:solidFill>
                  <a:schemeClr val="bg1"/>
                </a:solidFill>
              </a:rPr>
              <a:t>kauppakamari.fi</a:t>
            </a:r>
          </a:p>
        </p:txBody>
      </p:sp>
      <p:sp>
        <p:nvSpPr>
          <p:cNvPr id="19" name="Suorakulmio 18">
            <a:extLst>
              <a:ext uri="{FF2B5EF4-FFF2-40B4-BE49-F238E27FC236}">
                <a16:creationId xmlns:a16="http://schemas.microsoft.com/office/drawing/2014/main" id="{5028139F-43FA-4255-8EA6-5280B22CE8B5}"/>
              </a:ext>
            </a:extLst>
          </p:cNvPr>
          <p:cNvSpPr/>
          <p:nvPr userDrawn="1"/>
        </p:nvSpPr>
        <p:spPr>
          <a:xfrm>
            <a:off x="647701" y="5987018"/>
            <a:ext cx="1226044" cy="369332"/>
          </a:xfrm>
          <a:prstGeom prst="rect">
            <a:avLst/>
          </a:prstGeom>
        </p:spPr>
        <p:txBody>
          <a:bodyPr wrap="square">
            <a:spAutoFit/>
          </a:bodyPr>
          <a:lstStyle/>
          <a:p>
            <a:pPr algn="l"/>
            <a:r>
              <a:rPr lang="fi-FI" sz="1800" dirty="0">
                <a:solidFill>
                  <a:schemeClr val="bg1"/>
                </a:solidFill>
              </a:rPr>
              <a:t>@K3FIN</a:t>
            </a:r>
          </a:p>
        </p:txBody>
      </p:sp>
      <p:sp>
        <p:nvSpPr>
          <p:cNvPr id="20" name="Suorakulmio 19">
            <a:extLst>
              <a:ext uri="{FF2B5EF4-FFF2-40B4-BE49-F238E27FC236}">
                <a16:creationId xmlns:a16="http://schemas.microsoft.com/office/drawing/2014/main" id="{C32D1DF7-A978-4054-9954-6A17BC91B4A1}"/>
              </a:ext>
            </a:extLst>
          </p:cNvPr>
          <p:cNvSpPr/>
          <p:nvPr userDrawn="1"/>
        </p:nvSpPr>
        <p:spPr>
          <a:xfrm>
            <a:off x="647701" y="5617686"/>
            <a:ext cx="3253767" cy="369332"/>
          </a:xfrm>
          <a:prstGeom prst="rect">
            <a:avLst/>
          </a:prstGeom>
        </p:spPr>
        <p:txBody>
          <a:bodyPr wrap="square">
            <a:spAutoFit/>
          </a:bodyPr>
          <a:lstStyle/>
          <a:p>
            <a:pPr algn="l"/>
            <a:r>
              <a:rPr lang="fi-FI" sz="1800" dirty="0">
                <a:solidFill>
                  <a:schemeClr val="bg1"/>
                </a:solidFill>
              </a:rPr>
              <a:t>#Keskuskauppakamari</a:t>
            </a:r>
          </a:p>
        </p:txBody>
      </p:sp>
    </p:spTree>
    <p:extLst>
      <p:ext uri="{BB962C8B-B14F-4D97-AF65-F5344CB8AC3E}">
        <p14:creationId xmlns:p14="http://schemas.microsoft.com/office/powerpoint/2010/main" val="3047857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nkki otsikko + teksti">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71F6A14C-E73B-494A-BA0A-00F7B3CFA0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77200" y="0"/>
            <a:ext cx="8714800" cy="6858000"/>
          </a:xfrm>
          <a:prstGeom prst="rect">
            <a:avLst/>
          </a:prstGeom>
        </p:spPr>
      </p:pic>
      <p:sp>
        <p:nvSpPr>
          <p:cNvPr id="2" name="Otsikko 1">
            <a:extLst>
              <a:ext uri="{FF2B5EF4-FFF2-40B4-BE49-F238E27FC236}">
                <a16:creationId xmlns:a16="http://schemas.microsoft.com/office/drawing/2014/main" id="{EBB835ED-F1BE-4428-8496-D2CCCE307AC0}"/>
              </a:ext>
            </a:extLst>
          </p:cNvPr>
          <p:cNvSpPr>
            <a:spLocks noGrp="1"/>
          </p:cNvSpPr>
          <p:nvPr>
            <p:ph type="title"/>
          </p:nvPr>
        </p:nvSpPr>
        <p:spPr>
          <a:xfrm>
            <a:off x="647701" y="987424"/>
            <a:ext cx="4200524" cy="978729"/>
          </a:xfrm>
        </p:spPr>
        <p:txBody>
          <a:bodyPr wrap="square" anchor="t" anchorCtr="0">
            <a:spAutoFit/>
          </a:bodyPr>
          <a:lstStyle>
            <a:lvl1pPr>
              <a:defRPr sz="3200" b="1">
                <a:solidFill>
                  <a:schemeClr val="tx1"/>
                </a:solidFill>
              </a:defRPr>
            </a:lvl1pPr>
          </a:lstStyle>
          <a:p>
            <a:r>
              <a:rPr lang="fi-FI"/>
              <a:t>Muokkaa ots. perustyyl. napsautt.</a:t>
            </a:r>
            <a:endParaRPr lang="fi-FI" dirty="0"/>
          </a:p>
        </p:txBody>
      </p:sp>
      <p:sp>
        <p:nvSpPr>
          <p:cNvPr id="18" name="Sisällön paikkamerkki 2">
            <a:extLst>
              <a:ext uri="{FF2B5EF4-FFF2-40B4-BE49-F238E27FC236}">
                <a16:creationId xmlns:a16="http://schemas.microsoft.com/office/drawing/2014/main" id="{D4EFCC1C-3227-4CEB-A635-14A9CD3AA2EC}"/>
              </a:ext>
            </a:extLst>
          </p:cNvPr>
          <p:cNvSpPr>
            <a:spLocks noGrp="1"/>
          </p:cNvSpPr>
          <p:nvPr>
            <p:ph idx="1"/>
          </p:nvPr>
        </p:nvSpPr>
        <p:spPr>
          <a:xfrm>
            <a:off x="6286500" y="987424"/>
            <a:ext cx="5116512" cy="4108337"/>
          </a:xfrm>
          <a:noFill/>
          <a:effectLst>
            <a:softEdge rad="0"/>
          </a:effectLst>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Dian numeron paikkamerkki 4">
            <a:extLst>
              <a:ext uri="{FF2B5EF4-FFF2-40B4-BE49-F238E27FC236}">
                <a16:creationId xmlns:a16="http://schemas.microsoft.com/office/drawing/2014/main" id="{4A562617-38D9-47FA-B49A-D90F6775BE24}"/>
              </a:ext>
            </a:extLst>
          </p:cNvPr>
          <p:cNvSpPr>
            <a:spLocks noGrp="1"/>
          </p:cNvSpPr>
          <p:nvPr>
            <p:ph type="sldNum" sz="quarter" idx="12"/>
          </p:nvPr>
        </p:nvSpPr>
        <p:spPr/>
        <p:txBody>
          <a:bodyPr/>
          <a:lstStyle/>
          <a:p>
            <a:fld id="{51CCD21E-2718-48C9-A31C-AA8C583EB0FF}" type="slidenum">
              <a:rPr lang="fi-FI" smtClean="0"/>
              <a:t>‹#›</a:t>
            </a:fld>
            <a:endParaRPr lang="fi-FI" dirty="0"/>
          </a:p>
        </p:txBody>
      </p:sp>
      <p:pic>
        <p:nvPicPr>
          <p:cNvPr id="24" name="Kuva 23">
            <a:extLst>
              <a:ext uri="{FF2B5EF4-FFF2-40B4-BE49-F238E27FC236}">
                <a16:creationId xmlns:a16="http://schemas.microsoft.com/office/drawing/2014/main" id="{E711D32D-97CF-4BB1-8487-595DEEE71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372725" y="5204287"/>
            <a:ext cx="1724025" cy="1567295"/>
          </a:xfrm>
          <a:prstGeom prst="rect">
            <a:avLst/>
          </a:prstGeom>
        </p:spPr>
      </p:pic>
      <p:sp>
        <p:nvSpPr>
          <p:cNvPr id="25" name="Tekstiruutu 24">
            <a:extLst>
              <a:ext uri="{FF2B5EF4-FFF2-40B4-BE49-F238E27FC236}">
                <a16:creationId xmlns:a16="http://schemas.microsoft.com/office/drawing/2014/main" id="{AB0685E3-FE53-4D25-A4E3-F1D9DB486A65}"/>
              </a:ext>
            </a:extLst>
          </p:cNvPr>
          <p:cNvSpPr txBox="1"/>
          <p:nvPr userDrawn="1"/>
        </p:nvSpPr>
        <p:spPr>
          <a:xfrm>
            <a:off x="659981" y="5248354"/>
            <a:ext cx="2427527" cy="369332"/>
          </a:xfrm>
          <a:prstGeom prst="rect">
            <a:avLst/>
          </a:prstGeom>
          <a:noFill/>
        </p:spPr>
        <p:txBody>
          <a:bodyPr wrap="square" rtlCol="0">
            <a:spAutoFit/>
          </a:bodyPr>
          <a:lstStyle/>
          <a:p>
            <a:pPr algn="l"/>
            <a:r>
              <a:rPr lang="fi-FI" sz="1800" b="1" dirty="0"/>
              <a:t>kauppakamari.fi</a:t>
            </a:r>
          </a:p>
        </p:txBody>
      </p:sp>
      <p:sp>
        <p:nvSpPr>
          <p:cNvPr id="26" name="Suorakulmio 25">
            <a:extLst>
              <a:ext uri="{FF2B5EF4-FFF2-40B4-BE49-F238E27FC236}">
                <a16:creationId xmlns:a16="http://schemas.microsoft.com/office/drawing/2014/main" id="{F3AAD448-7E1B-4AE5-A44F-DCC6C3FB0F1A}"/>
              </a:ext>
            </a:extLst>
          </p:cNvPr>
          <p:cNvSpPr/>
          <p:nvPr userDrawn="1"/>
        </p:nvSpPr>
        <p:spPr>
          <a:xfrm>
            <a:off x="647701" y="5987018"/>
            <a:ext cx="1226044" cy="369332"/>
          </a:xfrm>
          <a:prstGeom prst="rect">
            <a:avLst/>
          </a:prstGeom>
        </p:spPr>
        <p:txBody>
          <a:bodyPr wrap="square">
            <a:spAutoFit/>
          </a:bodyPr>
          <a:lstStyle/>
          <a:p>
            <a:pPr algn="l"/>
            <a:r>
              <a:rPr lang="fi-FI" sz="1800" dirty="0"/>
              <a:t>@K3FIN</a:t>
            </a:r>
          </a:p>
        </p:txBody>
      </p:sp>
      <p:sp>
        <p:nvSpPr>
          <p:cNvPr id="27" name="Suorakulmio 26">
            <a:extLst>
              <a:ext uri="{FF2B5EF4-FFF2-40B4-BE49-F238E27FC236}">
                <a16:creationId xmlns:a16="http://schemas.microsoft.com/office/drawing/2014/main" id="{7D110901-4664-47F6-8E0C-D2E345BE44CD}"/>
              </a:ext>
            </a:extLst>
          </p:cNvPr>
          <p:cNvSpPr/>
          <p:nvPr userDrawn="1"/>
        </p:nvSpPr>
        <p:spPr>
          <a:xfrm>
            <a:off x="647701" y="5617686"/>
            <a:ext cx="3253767" cy="369332"/>
          </a:xfrm>
          <a:prstGeom prst="rect">
            <a:avLst/>
          </a:prstGeom>
        </p:spPr>
        <p:txBody>
          <a:bodyPr wrap="square">
            <a:spAutoFit/>
          </a:bodyPr>
          <a:lstStyle/>
          <a:p>
            <a:pPr algn="l"/>
            <a:r>
              <a:rPr lang="fi-FI" sz="1800" dirty="0"/>
              <a:t>#Keskuskauppakamari</a:t>
            </a:r>
          </a:p>
        </p:txBody>
      </p:sp>
    </p:spTree>
    <p:extLst>
      <p:ext uri="{BB962C8B-B14F-4D97-AF65-F5344CB8AC3E}">
        <p14:creationId xmlns:p14="http://schemas.microsoft.com/office/powerpoint/2010/main" val="778475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Lopetusdia">
    <p:bg>
      <p:bgPr>
        <a:solidFill>
          <a:schemeClr val="bg1"/>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AD32259C-5089-4DFC-AAEC-ACD866E8ECC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1298713"/>
            <a:ext cx="3056893" cy="5565113"/>
          </a:xfrm>
          <a:prstGeom prst="rect">
            <a:avLst/>
          </a:prstGeom>
        </p:spPr>
      </p:pic>
      <p:sp>
        <p:nvSpPr>
          <p:cNvPr id="2" name="Päivämäärän paikkamerkki 1">
            <a:extLst>
              <a:ext uri="{FF2B5EF4-FFF2-40B4-BE49-F238E27FC236}">
                <a16:creationId xmlns:a16="http://schemas.microsoft.com/office/drawing/2014/main" id="{9E5AB0A2-A25E-4043-A46E-A9CA4FBD78FA}"/>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3" name="Alatunnisteen paikkamerkki 2">
            <a:extLst>
              <a:ext uri="{FF2B5EF4-FFF2-40B4-BE49-F238E27FC236}">
                <a16:creationId xmlns:a16="http://schemas.microsoft.com/office/drawing/2014/main" id="{22EB94C0-3792-4862-BBB6-2763C9378656}"/>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4" name="Dian numeron paikkamerkki 3">
            <a:extLst>
              <a:ext uri="{FF2B5EF4-FFF2-40B4-BE49-F238E27FC236}">
                <a16:creationId xmlns:a16="http://schemas.microsoft.com/office/drawing/2014/main" id="{D2D5BFA4-030D-40A2-93EE-3FC7AB0876D1}"/>
              </a:ext>
            </a:extLst>
          </p:cNvPr>
          <p:cNvSpPr>
            <a:spLocks noGrp="1"/>
          </p:cNvSpPr>
          <p:nvPr>
            <p:ph type="sldNum" sz="quarter" idx="12"/>
          </p:nvPr>
        </p:nvSpPr>
        <p:spPr/>
        <p:txBody>
          <a:bodyPr/>
          <a:lstStyle/>
          <a:p>
            <a:fld id="{51CCD21E-2718-48C9-A31C-AA8C583EB0FF}" type="slidenum">
              <a:rPr lang="fi-FI" smtClean="0"/>
              <a:t>‹#›</a:t>
            </a:fld>
            <a:endParaRPr lang="fi-FI" dirty="0"/>
          </a:p>
        </p:txBody>
      </p:sp>
      <p:pic>
        <p:nvPicPr>
          <p:cNvPr id="13" name="Kuva 12">
            <a:extLst>
              <a:ext uri="{FF2B5EF4-FFF2-40B4-BE49-F238E27FC236}">
                <a16:creationId xmlns:a16="http://schemas.microsoft.com/office/drawing/2014/main" id="{1B303F84-82A0-4615-B07A-3C78721E1B9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624383" y="2826600"/>
            <a:ext cx="2943225" cy="1076325"/>
          </a:xfrm>
          <a:prstGeom prst="rect">
            <a:avLst/>
          </a:prstGeom>
        </p:spPr>
      </p:pic>
      <p:sp>
        <p:nvSpPr>
          <p:cNvPr id="16" name="Tekstiruutu 15">
            <a:extLst>
              <a:ext uri="{FF2B5EF4-FFF2-40B4-BE49-F238E27FC236}">
                <a16:creationId xmlns:a16="http://schemas.microsoft.com/office/drawing/2014/main" id="{F60FA21E-F841-4CEC-B1A5-C4131AF1EC68}"/>
              </a:ext>
            </a:extLst>
          </p:cNvPr>
          <p:cNvSpPr txBox="1"/>
          <p:nvPr userDrawn="1"/>
        </p:nvSpPr>
        <p:spPr>
          <a:xfrm>
            <a:off x="4882231" y="3808008"/>
            <a:ext cx="2427527" cy="369332"/>
          </a:xfrm>
          <a:prstGeom prst="rect">
            <a:avLst/>
          </a:prstGeom>
          <a:noFill/>
        </p:spPr>
        <p:txBody>
          <a:bodyPr wrap="square" rtlCol="0">
            <a:spAutoFit/>
          </a:bodyPr>
          <a:lstStyle/>
          <a:p>
            <a:pPr algn="ctr"/>
            <a:r>
              <a:rPr lang="fi-FI" sz="1800" b="1" dirty="0"/>
              <a:t>kauppakamari.fi</a:t>
            </a:r>
          </a:p>
        </p:txBody>
      </p:sp>
      <p:sp>
        <p:nvSpPr>
          <p:cNvPr id="17" name="Suorakulmio 16">
            <a:extLst>
              <a:ext uri="{FF2B5EF4-FFF2-40B4-BE49-F238E27FC236}">
                <a16:creationId xmlns:a16="http://schemas.microsoft.com/office/drawing/2014/main" id="{0A6FEDA2-CEE8-45DB-BCDD-8D9A8210A504}"/>
              </a:ext>
            </a:extLst>
          </p:cNvPr>
          <p:cNvSpPr/>
          <p:nvPr userDrawn="1"/>
        </p:nvSpPr>
        <p:spPr>
          <a:xfrm>
            <a:off x="5482971" y="4546672"/>
            <a:ext cx="1226044" cy="369332"/>
          </a:xfrm>
          <a:prstGeom prst="rect">
            <a:avLst/>
          </a:prstGeom>
        </p:spPr>
        <p:txBody>
          <a:bodyPr wrap="square">
            <a:spAutoFit/>
          </a:bodyPr>
          <a:lstStyle/>
          <a:p>
            <a:pPr algn="ctr"/>
            <a:r>
              <a:rPr lang="fi-FI" sz="1800" dirty="0"/>
              <a:t>@K3FIN</a:t>
            </a:r>
          </a:p>
        </p:txBody>
      </p:sp>
      <p:sp>
        <p:nvSpPr>
          <p:cNvPr id="18" name="Suorakulmio 17">
            <a:extLst>
              <a:ext uri="{FF2B5EF4-FFF2-40B4-BE49-F238E27FC236}">
                <a16:creationId xmlns:a16="http://schemas.microsoft.com/office/drawing/2014/main" id="{C0379771-1F8D-4B6A-ADD8-52B18F9E110B}"/>
              </a:ext>
            </a:extLst>
          </p:cNvPr>
          <p:cNvSpPr/>
          <p:nvPr userDrawn="1"/>
        </p:nvSpPr>
        <p:spPr>
          <a:xfrm>
            <a:off x="4469110" y="4177340"/>
            <a:ext cx="3253767" cy="369332"/>
          </a:xfrm>
          <a:prstGeom prst="rect">
            <a:avLst/>
          </a:prstGeom>
        </p:spPr>
        <p:txBody>
          <a:bodyPr wrap="square">
            <a:spAutoFit/>
          </a:bodyPr>
          <a:lstStyle/>
          <a:p>
            <a:pPr algn="ctr"/>
            <a:r>
              <a:rPr lang="fi-FI" sz="1800" dirty="0"/>
              <a:t>#Keskuskauppakamari</a:t>
            </a:r>
          </a:p>
        </p:txBody>
      </p:sp>
      <p:pic>
        <p:nvPicPr>
          <p:cNvPr id="21" name="Kuva 20">
            <a:extLst>
              <a:ext uri="{FF2B5EF4-FFF2-40B4-BE49-F238E27FC236}">
                <a16:creationId xmlns:a16="http://schemas.microsoft.com/office/drawing/2014/main" id="{0373A784-1E92-4F2F-99D8-BC219553F02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0471962" y="157045"/>
            <a:ext cx="1556595" cy="1495661"/>
          </a:xfrm>
          <a:prstGeom prst="rect">
            <a:avLst/>
          </a:prstGeom>
        </p:spPr>
      </p:pic>
    </p:spTree>
    <p:extLst>
      <p:ext uri="{BB962C8B-B14F-4D97-AF65-F5344CB8AC3E}">
        <p14:creationId xmlns:p14="http://schemas.microsoft.com/office/powerpoint/2010/main" val="2797095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Lopetusdia 2">
    <p:spTree>
      <p:nvGrpSpPr>
        <p:cNvPr id="1" name=""/>
        <p:cNvGrpSpPr/>
        <p:nvPr/>
      </p:nvGrpSpPr>
      <p:grpSpPr>
        <a:xfrm>
          <a:off x="0" y="0"/>
          <a:ext cx="0" cy="0"/>
          <a:chOff x="0" y="0"/>
          <a:chExt cx="0" cy="0"/>
        </a:xfrm>
      </p:grpSpPr>
      <p:pic>
        <p:nvPicPr>
          <p:cNvPr id="14" name="Kuva 13">
            <a:extLst>
              <a:ext uri="{FF2B5EF4-FFF2-40B4-BE49-F238E27FC236}">
                <a16:creationId xmlns:a16="http://schemas.microsoft.com/office/drawing/2014/main" id="{02B87ECA-4C1C-43B8-95DC-31D54347D3B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791" y="0"/>
            <a:ext cx="6860209" cy="6860209"/>
          </a:xfrm>
          <a:prstGeom prst="rect">
            <a:avLst/>
          </a:prstGeom>
        </p:spPr>
      </p:pic>
      <p:pic>
        <p:nvPicPr>
          <p:cNvPr id="16" name="Kuva 15">
            <a:extLst>
              <a:ext uri="{FF2B5EF4-FFF2-40B4-BE49-F238E27FC236}">
                <a16:creationId xmlns:a16="http://schemas.microsoft.com/office/drawing/2014/main" id="{34E3AEA7-AD9C-45DB-AA69-6B27570416C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096000" y="4770119"/>
            <a:ext cx="5393693" cy="2087881"/>
          </a:xfrm>
          <a:prstGeom prst="rect">
            <a:avLst/>
          </a:prstGeom>
        </p:spPr>
      </p:pic>
      <p:pic>
        <p:nvPicPr>
          <p:cNvPr id="17" name="Kuva 16">
            <a:extLst>
              <a:ext uri="{FF2B5EF4-FFF2-40B4-BE49-F238E27FC236}">
                <a16:creationId xmlns:a16="http://schemas.microsoft.com/office/drawing/2014/main" id="{3383DC0D-EA75-4640-9145-D945491E56E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732100" y="6477552"/>
            <a:ext cx="1601052" cy="380448"/>
          </a:xfrm>
          <a:prstGeom prst="rect">
            <a:avLst/>
          </a:prstGeom>
        </p:spPr>
      </p:pic>
      <p:pic>
        <p:nvPicPr>
          <p:cNvPr id="18" name="Kuva 17">
            <a:extLst>
              <a:ext uri="{FF2B5EF4-FFF2-40B4-BE49-F238E27FC236}">
                <a16:creationId xmlns:a16="http://schemas.microsoft.com/office/drawing/2014/main" id="{9C2DC9C2-3B15-4D8D-A81A-EEF51E52AC0A}"/>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2007" y="-8834"/>
            <a:ext cx="8878711" cy="3352800"/>
          </a:xfrm>
          <a:prstGeom prst="rect">
            <a:avLst/>
          </a:prstGeom>
        </p:spPr>
      </p:pic>
      <p:sp>
        <p:nvSpPr>
          <p:cNvPr id="2" name="Päivämäärän paikkamerkki 1">
            <a:extLst>
              <a:ext uri="{FF2B5EF4-FFF2-40B4-BE49-F238E27FC236}">
                <a16:creationId xmlns:a16="http://schemas.microsoft.com/office/drawing/2014/main" id="{9E5AB0A2-A25E-4043-A46E-A9CA4FBD78FA}"/>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3" name="Alatunnisteen paikkamerkki 2">
            <a:extLst>
              <a:ext uri="{FF2B5EF4-FFF2-40B4-BE49-F238E27FC236}">
                <a16:creationId xmlns:a16="http://schemas.microsoft.com/office/drawing/2014/main" id="{22EB94C0-3792-4862-BBB6-2763C9378656}"/>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4" name="Dian numeron paikkamerkki 3">
            <a:extLst>
              <a:ext uri="{FF2B5EF4-FFF2-40B4-BE49-F238E27FC236}">
                <a16:creationId xmlns:a16="http://schemas.microsoft.com/office/drawing/2014/main" id="{D2D5BFA4-030D-40A2-93EE-3FC7AB0876D1}"/>
              </a:ext>
            </a:extLst>
          </p:cNvPr>
          <p:cNvSpPr>
            <a:spLocks noGrp="1"/>
          </p:cNvSpPr>
          <p:nvPr>
            <p:ph type="sldNum" sz="quarter" idx="12"/>
          </p:nvPr>
        </p:nvSpPr>
        <p:spPr/>
        <p:txBody>
          <a:bodyPr/>
          <a:lstStyle/>
          <a:p>
            <a:fld id="{51CCD21E-2718-48C9-A31C-AA8C583EB0FF}" type="slidenum">
              <a:rPr lang="fi-FI" smtClean="0"/>
              <a:t>‹#›</a:t>
            </a:fld>
            <a:endParaRPr lang="fi-FI" dirty="0"/>
          </a:p>
        </p:txBody>
      </p:sp>
      <p:sp>
        <p:nvSpPr>
          <p:cNvPr id="10" name="Tekstiruutu 9">
            <a:extLst>
              <a:ext uri="{FF2B5EF4-FFF2-40B4-BE49-F238E27FC236}">
                <a16:creationId xmlns:a16="http://schemas.microsoft.com/office/drawing/2014/main" id="{B97ADFAD-DB62-460B-B9ED-5BBF13607061}"/>
              </a:ext>
            </a:extLst>
          </p:cNvPr>
          <p:cNvSpPr txBox="1"/>
          <p:nvPr userDrawn="1"/>
        </p:nvSpPr>
        <p:spPr>
          <a:xfrm>
            <a:off x="961530" y="4761550"/>
            <a:ext cx="2427527" cy="369332"/>
          </a:xfrm>
          <a:prstGeom prst="rect">
            <a:avLst/>
          </a:prstGeom>
          <a:noFill/>
        </p:spPr>
        <p:txBody>
          <a:bodyPr wrap="square" rtlCol="0">
            <a:spAutoFit/>
          </a:bodyPr>
          <a:lstStyle/>
          <a:p>
            <a:pPr algn="ctr"/>
            <a:r>
              <a:rPr lang="fi-FI" sz="1800" b="1" dirty="0"/>
              <a:t>kauppakamari.fi</a:t>
            </a:r>
          </a:p>
        </p:txBody>
      </p:sp>
      <p:sp>
        <p:nvSpPr>
          <p:cNvPr id="11" name="Suorakulmio 10">
            <a:extLst>
              <a:ext uri="{FF2B5EF4-FFF2-40B4-BE49-F238E27FC236}">
                <a16:creationId xmlns:a16="http://schemas.microsoft.com/office/drawing/2014/main" id="{BC66F7D2-1182-49B4-903B-669E144920FF}"/>
              </a:ext>
            </a:extLst>
          </p:cNvPr>
          <p:cNvSpPr/>
          <p:nvPr userDrawn="1"/>
        </p:nvSpPr>
        <p:spPr>
          <a:xfrm>
            <a:off x="1562269" y="5427532"/>
            <a:ext cx="1226044" cy="369332"/>
          </a:xfrm>
          <a:prstGeom prst="rect">
            <a:avLst/>
          </a:prstGeom>
        </p:spPr>
        <p:txBody>
          <a:bodyPr wrap="square">
            <a:spAutoFit/>
          </a:bodyPr>
          <a:lstStyle/>
          <a:p>
            <a:pPr algn="ctr"/>
            <a:r>
              <a:rPr lang="fi-FI" sz="1800" dirty="0"/>
              <a:t>@K3FIN</a:t>
            </a:r>
          </a:p>
        </p:txBody>
      </p:sp>
      <p:sp>
        <p:nvSpPr>
          <p:cNvPr id="12" name="Suorakulmio 11">
            <a:extLst>
              <a:ext uri="{FF2B5EF4-FFF2-40B4-BE49-F238E27FC236}">
                <a16:creationId xmlns:a16="http://schemas.microsoft.com/office/drawing/2014/main" id="{B3608A50-A537-479B-BA63-D7AC141691AC}"/>
              </a:ext>
            </a:extLst>
          </p:cNvPr>
          <p:cNvSpPr/>
          <p:nvPr userDrawn="1"/>
        </p:nvSpPr>
        <p:spPr>
          <a:xfrm>
            <a:off x="548407" y="5094541"/>
            <a:ext cx="3253767" cy="369332"/>
          </a:xfrm>
          <a:prstGeom prst="rect">
            <a:avLst/>
          </a:prstGeom>
        </p:spPr>
        <p:txBody>
          <a:bodyPr wrap="square">
            <a:spAutoFit/>
          </a:bodyPr>
          <a:lstStyle/>
          <a:p>
            <a:pPr algn="ctr"/>
            <a:r>
              <a:rPr lang="fi-FI" sz="1800" dirty="0"/>
              <a:t>#Keskuskauppakamari</a:t>
            </a:r>
          </a:p>
        </p:txBody>
      </p:sp>
      <p:pic>
        <p:nvPicPr>
          <p:cNvPr id="13" name="Kuva 12">
            <a:extLst>
              <a:ext uri="{FF2B5EF4-FFF2-40B4-BE49-F238E27FC236}">
                <a16:creationId xmlns:a16="http://schemas.microsoft.com/office/drawing/2014/main" id="{D50B3E8B-5257-48E8-9DA2-E88712DC9E3E}"/>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1049874" y="3811117"/>
            <a:ext cx="2250840" cy="830097"/>
          </a:xfrm>
          <a:prstGeom prst="rect">
            <a:avLst/>
          </a:prstGeom>
        </p:spPr>
      </p:pic>
    </p:spTree>
    <p:extLst>
      <p:ext uri="{BB962C8B-B14F-4D97-AF65-F5344CB8AC3E}">
        <p14:creationId xmlns:p14="http://schemas.microsoft.com/office/powerpoint/2010/main" val="443924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nimaatio ratas">
    <p:spTree>
      <p:nvGrpSpPr>
        <p:cNvPr id="1" name=""/>
        <p:cNvGrpSpPr/>
        <p:nvPr/>
      </p:nvGrpSpPr>
      <p:grpSpPr>
        <a:xfrm>
          <a:off x="0" y="0"/>
          <a:ext cx="0" cy="0"/>
          <a:chOff x="0" y="0"/>
          <a:chExt cx="0" cy="0"/>
        </a:xfrm>
      </p:grpSpPr>
      <p:pic>
        <p:nvPicPr>
          <p:cNvPr id="8" name="Kuva 7" descr="Kuva, joka sisältää kohteen peili&#10;&#10;Kuvaus luotu automaattisesti">
            <a:extLst>
              <a:ext uri="{FF2B5EF4-FFF2-40B4-BE49-F238E27FC236}">
                <a16:creationId xmlns:a16="http://schemas.microsoft.com/office/drawing/2014/main" id="{9721A0EE-F1BE-4508-9173-1027A57158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450" y="1281112"/>
            <a:ext cx="3857625" cy="3857625"/>
          </a:xfrm>
          <a:prstGeom prst="rect">
            <a:avLst/>
          </a:prstGeom>
        </p:spPr>
      </p:pic>
      <p:pic>
        <p:nvPicPr>
          <p:cNvPr id="3" name="Kuva 2">
            <a:extLst>
              <a:ext uri="{FF2B5EF4-FFF2-40B4-BE49-F238E27FC236}">
                <a16:creationId xmlns:a16="http://schemas.microsoft.com/office/drawing/2014/main" id="{6BF11A40-E7AB-4C72-87F5-F77751B117E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970580" y="5576888"/>
            <a:ext cx="2250840" cy="830097"/>
          </a:xfrm>
          <a:prstGeom prst="rect">
            <a:avLst/>
          </a:prstGeom>
        </p:spPr>
      </p:pic>
    </p:spTree>
    <p:extLst>
      <p:ext uri="{BB962C8B-B14F-4D97-AF65-F5344CB8AC3E}">
        <p14:creationId xmlns:p14="http://schemas.microsoft.com/office/powerpoint/2010/main" val="190326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4_Otsikkodia">
    <p:bg>
      <p:bgPr>
        <a:solidFill>
          <a:schemeClr val="accent6">
            <a:alpha val="97000"/>
          </a:schemeClr>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8E6F49A0-FC37-483B-A6BC-0606E841E0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7487" y="5095762"/>
            <a:ext cx="1685925" cy="1625713"/>
          </a:xfrm>
          <a:prstGeom prst="rect">
            <a:avLst/>
          </a:prstGeom>
        </p:spPr>
      </p:pic>
      <p:sp>
        <p:nvSpPr>
          <p:cNvPr id="2" name="Otsikko 1">
            <a:extLst>
              <a:ext uri="{FF2B5EF4-FFF2-40B4-BE49-F238E27FC236}">
                <a16:creationId xmlns:a16="http://schemas.microsoft.com/office/drawing/2014/main" id="{08593BCF-7A5B-4B52-9A30-865508682E60}"/>
              </a:ext>
            </a:extLst>
          </p:cNvPr>
          <p:cNvSpPr>
            <a:spLocks noGrp="1"/>
          </p:cNvSpPr>
          <p:nvPr>
            <p:ph type="ctrTitle"/>
          </p:nvPr>
        </p:nvSpPr>
        <p:spPr>
          <a:xfrm>
            <a:off x="1524000" y="1122363"/>
            <a:ext cx="9144000" cy="2387600"/>
          </a:xfrm>
        </p:spPr>
        <p:txBody>
          <a:bodyPr anchor="ctr"/>
          <a:lstStyle>
            <a:lvl1pPr algn="ctr">
              <a:defRPr sz="60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7949650F-ACEB-47BF-A79C-DAD586C0CE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3C61893-DAA3-44E3-A94E-869276D66DC3}"/>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54B5EE5E-E323-42F2-925B-E079EA7CAB23}"/>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D9FB584C-1F89-43BB-81D0-EB40F49D4E12}"/>
              </a:ext>
            </a:extLst>
          </p:cNvPr>
          <p:cNvSpPr>
            <a:spLocks noGrp="1"/>
          </p:cNvSpPr>
          <p:nvPr>
            <p:ph type="sldNum" sz="quarter" idx="12"/>
          </p:nvPr>
        </p:nvSpPr>
        <p:spPr/>
        <p:txBody>
          <a:bodyPr/>
          <a:lstStyle/>
          <a:p>
            <a:fld id="{51CCD21E-2718-48C9-A31C-AA8C583EB0FF}" type="slidenum">
              <a:rPr lang="fi-FI" smtClean="0"/>
              <a:t>‹#›</a:t>
            </a:fld>
            <a:endParaRPr lang="fi-FI" dirty="0"/>
          </a:p>
        </p:txBody>
      </p:sp>
    </p:spTree>
    <p:extLst>
      <p:ext uri="{BB962C8B-B14F-4D97-AF65-F5344CB8AC3E}">
        <p14:creationId xmlns:p14="http://schemas.microsoft.com/office/powerpoint/2010/main" val="3883924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Otsikkodia">
    <p:bg>
      <p:bgPr>
        <a:solidFill>
          <a:schemeClr val="accent3">
            <a:alpha val="70000"/>
          </a:schemeClr>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8E6F49A0-FC37-483B-A6BC-0606E841E0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7487" y="5095762"/>
            <a:ext cx="1685925" cy="1625713"/>
          </a:xfrm>
          <a:prstGeom prst="rect">
            <a:avLst/>
          </a:prstGeom>
        </p:spPr>
      </p:pic>
      <p:sp>
        <p:nvSpPr>
          <p:cNvPr id="2" name="Otsikko 1">
            <a:extLst>
              <a:ext uri="{FF2B5EF4-FFF2-40B4-BE49-F238E27FC236}">
                <a16:creationId xmlns:a16="http://schemas.microsoft.com/office/drawing/2014/main" id="{08593BCF-7A5B-4B52-9A30-865508682E60}"/>
              </a:ext>
            </a:extLst>
          </p:cNvPr>
          <p:cNvSpPr>
            <a:spLocks noGrp="1"/>
          </p:cNvSpPr>
          <p:nvPr>
            <p:ph type="ctrTitle"/>
          </p:nvPr>
        </p:nvSpPr>
        <p:spPr>
          <a:xfrm>
            <a:off x="1524000" y="1122363"/>
            <a:ext cx="9144000" cy="2387600"/>
          </a:xfrm>
        </p:spPr>
        <p:txBody>
          <a:bodyPr anchor="ctr"/>
          <a:lstStyle>
            <a:lvl1pPr algn="ctr">
              <a:defRPr sz="60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7949650F-ACEB-47BF-A79C-DAD586C0CE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3C61893-DAA3-44E3-A94E-869276D66DC3}"/>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54B5EE5E-E323-42F2-925B-E079EA7CAB23}"/>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D9FB584C-1F89-43BB-81D0-EB40F49D4E12}"/>
              </a:ext>
            </a:extLst>
          </p:cNvPr>
          <p:cNvSpPr>
            <a:spLocks noGrp="1"/>
          </p:cNvSpPr>
          <p:nvPr>
            <p:ph type="sldNum" sz="quarter" idx="12"/>
          </p:nvPr>
        </p:nvSpPr>
        <p:spPr/>
        <p:txBody>
          <a:bodyPr/>
          <a:lstStyle/>
          <a:p>
            <a:fld id="{51CCD21E-2718-48C9-A31C-AA8C583EB0FF}" type="slidenum">
              <a:rPr lang="fi-FI" smtClean="0"/>
              <a:t>‹#›</a:t>
            </a:fld>
            <a:endParaRPr lang="fi-FI" dirty="0"/>
          </a:p>
        </p:txBody>
      </p:sp>
    </p:spTree>
    <p:extLst>
      <p:ext uri="{BB962C8B-B14F-4D97-AF65-F5344CB8AC3E}">
        <p14:creationId xmlns:p14="http://schemas.microsoft.com/office/powerpoint/2010/main" val="3060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2_Otsikkodia">
    <p:bg>
      <p:bgPr>
        <a:solidFill>
          <a:schemeClr val="accent1">
            <a:alpha val="50000"/>
          </a:schemeClr>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8E6F49A0-FC37-483B-A6BC-0606E841E0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7487" y="5095762"/>
            <a:ext cx="1685925" cy="1625713"/>
          </a:xfrm>
          <a:prstGeom prst="rect">
            <a:avLst/>
          </a:prstGeom>
        </p:spPr>
      </p:pic>
      <p:sp>
        <p:nvSpPr>
          <p:cNvPr id="2" name="Otsikko 1">
            <a:extLst>
              <a:ext uri="{FF2B5EF4-FFF2-40B4-BE49-F238E27FC236}">
                <a16:creationId xmlns:a16="http://schemas.microsoft.com/office/drawing/2014/main" id="{08593BCF-7A5B-4B52-9A30-865508682E60}"/>
              </a:ext>
            </a:extLst>
          </p:cNvPr>
          <p:cNvSpPr>
            <a:spLocks noGrp="1"/>
          </p:cNvSpPr>
          <p:nvPr>
            <p:ph type="ctrTitle"/>
          </p:nvPr>
        </p:nvSpPr>
        <p:spPr>
          <a:xfrm>
            <a:off x="1524000" y="1122363"/>
            <a:ext cx="9144000" cy="2387600"/>
          </a:xfrm>
        </p:spPr>
        <p:txBody>
          <a:bodyPr anchor="ctr"/>
          <a:lstStyle>
            <a:lvl1pPr algn="ctr">
              <a:defRPr sz="60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7949650F-ACEB-47BF-A79C-DAD586C0CE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3C61893-DAA3-44E3-A94E-869276D66DC3}"/>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54B5EE5E-E323-42F2-925B-E079EA7CAB23}"/>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D9FB584C-1F89-43BB-81D0-EB40F49D4E12}"/>
              </a:ext>
            </a:extLst>
          </p:cNvPr>
          <p:cNvSpPr>
            <a:spLocks noGrp="1"/>
          </p:cNvSpPr>
          <p:nvPr>
            <p:ph type="sldNum" sz="quarter" idx="12"/>
          </p:nvPr>
        </p:nvSpPr>
        <p:spPr/>
        <p:txBody>
          <a:bodyPr/>
          <a:lstStyle/>
          <a:p>
            <a:fld id="{51CCD21E-2718-48C9-A31C-AA8C583EB0FF}" type="slidenum">
              <a:rPr lang="fi-FI" smtClean="0"/>
              <a:t>‹#›</a:t>
            </a:fld>
            <a:endParaRPr lang="fi-FI" dirty="0"/>
          </a:p>
        </p:txBody>
      </p:sp>
    </p:spTree>
    <p:extLst>
      <p:ext uri="{BB962C8B-B14F-4D97-AF65-F5344CB8AC3E}">
        <p14:creationId xmlns:p14="http://schemas.microsoft.com/office/powerpoint/2010/main" val="250364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Otsikko ja sisältö">
    <p:bg>
      <p:bgPr>
        <a:solidFill>
          <a:schemeClr val="bg1"/>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E11235C6-7DC7-43C2-9170-FAB721B0837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27821" y="0"/>
            <a:ext cx="6109772" cy="2255285"/>
          </a:xfrm>
          <a:prstGeom prst="rect">
            <a:avLst/>
          </a:prstGeom>
        </p:spPr>
      </p:pic>
      <p:pic>
        <p:nvPicPr>
          <p:cNvPr id="8" name="Kuva 7">
            <a:extLst>
              <a:ext uri="{FF2B5EF4-FFF2-40B4-BE49-F238E27FC236}">
                <a16:creationId xmlns:a16="http://schemas.microsoft.com/office/drawing/2014/main" id="{8CA07D25-B9CC-4AB8-8824-16F4AB6BA1E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8799" y="5533693"/>
            <a:ext cx="2835469" cy="1332329"/>
          </a:xfrm>
          <a:prstGeom prst="rect">
            <a:avLst/>
          </a:prstGeom>
        </p:spPr>
      </p:pic>
      <p:sp>
        <p:nvSpPr>
          <p:cNvPr id="2" name="Otsikko 1">
            <a:extLst>
              <a:ext uri="{FF2B5EF4-FFF2-40B4-BE49-F238E27FC236}">
                <a16:creationId xmlns:a16="http://schemas.microsoft.com/office/drawing/2014/main" id="{453318F2-E612-444A-86E4-D6D2B6ADFDA5}"/>
              </a:ext>
            </a:extLst>
          </p:cNvPr>
          <p:cNvSpPr>
            <a:spLocks noGrp="1"/>
          </p:cNvSpPr>
          <p:nvPr>
            <p:ph type="title"/>
          </p:nvPr>
        </p:nvSpPr>
        <p:spPr>
          <a:xfrm>
            <a:off x="1639018" y="365251"/>
            <a:ext cx="10008080" cy="1325563"/>
          </a:xfrm>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477DF76D-D0D3-454C-B0CB-8F420C3AC025}"/>
              </a:ext>
            </a:extLst>
          </p:cNvPr>
          <p:cNvSpPr>
            <a:spLocks noGrp="1"/>
          </p:cNvSpPr>
          <p:nvPr>
            <p:ph idx="1"/>
          </p:nvPr>
        </p:nvSpPr>
        <p:spPr>
          <a:xfrm>
            <a:off x="1639018" y="1825625"/>
            <a:ext cx="10008079" cy="398621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B3FED4F-AB72-419D-90FF-40103AD1502E}"/>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203728C7-9320-4B29-BB4B-6F1875054F8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7345A986-D8D0-49AB-A681-FD223541FEAF}"/>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1" name="Kuva 10">
            <a:extLst>
              <a:ext uri="{FF2B5EF4-FFF2-40B4-BE49-F238E27FC236}">
                <a16:creationId xmlns:a16="http://schemas.microsoft.com/office/drawing/2014/main" id="{1B150248-102D-4BFE-8A3B-E9DBCB3ADEC0}"/>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950165"/>
            <a:ext cx="1484450" cy="3121151"/>
          </a:xfrm>
          <a:prstGeom prst="rect">
            <a:avLst/>
          </a:prstGeom>
        </p:spPr>
      </p:pic>
    </p:spTree>
    <p:extLst>
      <p:ext uri="{BB962C8B-B14F-4D97-AF65-F5344CB8AC3E}">
        <p14:creationId xmlns:p14="http://schemas.microsoft.com/office/powerpoint/2010/main" val="245739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Otsikko ja sisältö">
    <p:bg>
      <p:bgPr>
        <a:solidFill>
          <a:schemeClr val="accent2"/>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E11235C6-7DC7-43C2-9170-FAB721B0837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27821" y="0"/>
            <a:ext cx="6109772" cy="2255285"/>
          </a:xfrm>
          <a:prstGeom prst="rect">
            <a:avLst/>
          </a:prstGeom>
        </p:spPr>
      </p:pic>
      <p:pic>
        <p:nvPicPr>
          <p:cNvPr id="8" name="Kuva 7">
            <a:extLst>
              <a:ext uri="{FF2B5EF4-FFF2-40B4-BE49-F238E27FC236}">
                <a16:creationId xmlns:a16="http://schemas.microsoft.com/office/drawing/2014/main" id="{8CA07D25-B9CC-4AB8-8824-16F4AB6BA1E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8799" y="5533693"/>
            <a:ext cx="2835469" cy="1332329"/>
          </a:xfrm>
          <a:prstGeom prst="rect">
            <a:avLst/>
          </a:prstGeom>
        </p:spPr>
      </p:pic>
      <p:sp>
        <p:nvSpPr>
          <p:cNvPr id="2" name="Otsikko 1">
            <a:extLst>
              <a:ext uri="{FF2B5EF4-FFF2-40B4-BE49-F238E27FC236}">
                <a16:creationId xmlns:a16="http://schemas.microsoft.com/office/drawing/2014/main" id="{453318F2-E612-444A-86E4-D6D2B6ADFDA5}"/>
              </a:ext>
            </a:extLst>
          </p:cNvPr>
          <p:cNvSpPr>
            <a:spLocks noGrp="1"/>
          </p:cNvSpPr>
          <p:nvPr>
            <p:ph type="title"/>
          </p:nvPr>
        </p:nvSpPr>
        <p:spPr>
          <a:xfrm>
            <a:off x="1639018" y="365251"/>
            <a:ext cx="10008080" cy="1325563"/>
          </a:xfrm>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477DF76D-D0D3-454C-B0CB-8F420C3AC025}"/>
              </a:ext>
            </a:extLst>
          </p:cNvPr>
          <p:cNvSpPr>
            <a:spLocks noGrp="1"/>
          </p:cNvSpPr>
          <p:nvPr>
            <p:ph idx="1"/>
          </p:nvPr>
        </p:nvSpPr>
        <p:spPr>
          <a:xfrm>
            <a:off x="1639018" y="1825625"/>
            <a:ext cx="10008079" cy="398621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B3FED4F-AB72-419D-90FF-40103AD1502E}"/>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203728C7-9320-4B29-BB4B-6F1875054F8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7345A986-D8D0-49AB-A681-FD223541FEAF}"/>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1" name="Kuva 10">
            <a:extLst>
              <a:ext uri="{FF2B5EF4-FFF2-40B4-BE49-F238E27FC236}">
                <a16:creationId xmlns:a16="http://schemas.microsoft.com/office/drawing/2014/main" id="{1B150248-102D-4BFE-8A3B-E9DBCB3ADEC0}"/>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950165"/>
            <a:ext cx="1484450" cy="3121151"/>
          </a:xfrm>
          <a:prstGeom prst="rect">
            <a:avLst/>
          </a:prstGeom>
        </p:spPr>
      </p:pic>
    </p:spTree>
    <p:extLst>
      <p:ext uri="{BB962C8B-B14F-4D97-AF65-F5344CB8AC3E}">
        <p14:creationId xmlns:p14="http://schemas.microsoft.com/office/powerpoint/2010/main" val="220445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Otsikko ja sisältö">
    <p:bg>
      <p:bgPr>
        <a:solidFill>
          <a:schemeClr val="accent6"/>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E11235C6-7DC7-43C2-9170-FAB721B0837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27821" y="0"/>
            <a:ext cx="6109772" cy="2255285"/>
          </a:xfrm>
          <a:prstGeom prst="rect">
            <a:avLst/>
          </a:prstGeom>
        </p:spPr>
      </p:pic>
      <p:pic>
        <p:nvPicPr>
          <p:cNvPr id="8" name="Kuva 7">
            <a:extLst>
              <a:ext uri="{FF2B5EF4-FFF2-40B4-BE49-F238E27FC236}">
                <a16:creationId xmlns:a16="http://schemas.microsoft.com/office/drawing/2014/main" id="{8CA07D25-B9CC-4AB8-8824-16F4AB6BA1E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8799" y="5533693"/>
            <a:ext cx="2835469" cy="1332329"/>
          </a:xfrm>
          <a:prstGeom prst="rect">
            <a:avLst/>
          </a:prstGeom>
        </p:spPr>
      </p:pic>
      <p:sp>
        <p:nvSpPr>
          <p:cNvPr id="2" name="Otsikko 1">
            <a:extLst>
              <a:ext uri="{FF2B5EF4-FFF2-40B4-BE49-F238E27FC236}">
                <a16:creationId xmlns:a16="http://schemas.microsoft.com/office/drawing/2014/main" id="{453318F2-E612-444A-86E4-D6D2B6ADFDA5}"/>
              </a:ext>
            </a:extLst>
          </p:cNvPr>
          <p:cNvSpPr>
            <a:spLocks noGrp="1"/>
          </p:cNvSpPr>
          <p:nvPr>
            <p:ph type="title"/>
          </p:nvPr>
        </p:nvSpPr>
        <p:spPr>
          <a:xfrm>
            <a:off x="1639018" y="365251"/>
            <a:ext cx="10008080" cy="1325563"/>
          </a:xfrm>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477DF76D-D0D3-454C-B0CB-8F420C3AC025}"/>
              </a:ext>
            </a:extLst>
          </p:cNvPr>
          <p:cNvSpPr>
            <a:spLocks noGrp="1"/>
          </p:cNvSpPr>
          <p:nvPr>
            <p:ph idx="1"/>
          </p:nvPr>
        </p:nvSpPr>
        <p:spPr>
          <a:xfrm>
            <a:off x="1639018" y="1825625"/>
            <a:ext cx="10008079" cy="398621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B3FED4F-AB72-419D-90FF-40103AD1502E}"/>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203728C7-9320-4B29-BB4B-6F1875054F8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7345A986-D8D0-49AB-A681-FD223541FEAF}"/>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1" name="Kuva 10">
            <a:extLst>
              <a:ext uri="{FF2B5EF4-FFF2-40B4-BE49-F238E27FC236}">
                <a16:creationId xmlns:a16="http://schemas.microsoft.com/office/drawing/2014/main" id="{1B150248-102D-4BFE-8A3B-E9DBCB3ADEC0}"/>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950165"/>
            <a:ext cx="1484450" cy="3121151"/>
          </a:xfrm>
          <a:prstGeom prst="rect">
            <a:avLst/>
          </a:prstGeom>
        </p:spPr>
      </p:pic>
    </p:spTree>
    <p:extLst>
      <p:ext uri="{BB962C8B-B14F-4D97-AF65-F5344CB8AC3E}">
        <p14:creationId xmlns:p14="http://schemas.microsoft.com/office/powerpoint/2010/main" val="2047018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Otsikko ja sisältö">
    <p:bg>
      <p:bgPr>
        <a:solidFill>
          <a:schemeClr val="accent3">
            <a:alpha val="70000"/>
          </a:schemeClr>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E11235C6-7DC7-43C2-9170-FAB721B0837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27821" y="0"/>
            <a:ext cx="6109772" cy="2255285"/>
          </a:xfrm>
          <a:prstGeom prst="rect">
            <a:avLst/>
          </a:prstGeom>
        </p:spPr>
      </p:pic>
      <p:pic>
        <p:nvPicPr>
          <p:cNvPr id="8" name="Kuva 7">
            <a:extLst>
              <a:ext uri="{FF2B5EF4-FFF2-40B4-BE49-F238E27FC236}">
                <a16:creationId xmlns:a16="http://schemas.microsoft.com/office/drawing/2014/main" id="{8CA07D25-B9CC-4AB8-8824-16F4AB6BA1E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8799" y="5533693"/>
            <a:ext cx="2835469" cy="1332329"/>
          </a:xfrm>
          <a:prstGeom prst="rect">
            <a:avLst/>
          </a:prstGeom>
        </p:spPr>
      </p:pic>
      <p:sp>
        <p:nvSpPr>
          <p:cNvPr id="2" name="Otsikko 1">
            <a:extLst>
              <a:ext uri="{FF2B5EF4-FFF2-40B4-BE49-F238E27FC236}">
                <a16:creationId xmlns:a16="http://schemas.microsoft.com/office/drawing/2014/main" id="{453318F2-E612-444A-86E4-D6D2B6ADFDA5}"/>
              </a:ext>
            </a:extLst>
          </p:cNvPr>
          <p:cNvSpPr>
            <a:spLocks noGrp="1"/>
          </p:cNvSpPr>
          <p:nvPr>
            <p:ph type="title"/>
          </p:nvPr>
        </p:nvSpPr>
        <p:spPr>
          <a:xfrm>
            <a:off x="1639018" y="365251"/>
            <a:ext cx="10008080" cy="1325563"/>
          </a:xfrm>
        </p:spPr>
        <p:txBody>
          <a:bodyPr/>
          <a:lstStyle>
            <a:lvl1pPr>
              <a:defRPr>
                <a:solidFill>
                  <a:schemeClr val="tx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477DF76D-D0D3-454C-B0CB-8F420C3AC025}"/>
              </a:ext>
            </a:extLst>
          </p:cNvPr>
          <p:cNvSpPr>
            <a:spLocks noGrp="1"/>
          </p:cNvSpPr>
          <p:nvPr>
            <p:ph idx="1"/>
          </p:nvPr>
        </p:nvSpPr>
        <p:spPr>
          <a:xfrm>
            <a:off x="1639018" y="1825625"/>
            <a:ext cx="10008079" cy="398621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B3FED4F-AB72-419D-90FF-40103AD1502E}"/>
              </a:ext>
            </a:extLst>
          </p:cNvPr>
          <p:cNvSpPr>
            <a:spLocks noGrp="1"/>
          </p:cNvSpPr>
          <p:nvPr>
            <p:ph type="dt" sz="half" idx="10"/>
          </p:nvPr>
        </p:nvSpPr>
        <p:spPr/>
        <p:txBody>
          <a:bodyPr/>
          <a:lstStyle/>
          <a:p>
            <a:fld id="{AD22A5D2-D68A-4A66-AE72-43EBAABD802B}" type="datetimeFigureOut">
              <a:rPr lang="fi-FI" smtClean="0"/>
              <a:t>5.6.2020</a:t>
            </a:fld>
            <a:endParaRPr lang="fi-FI"/>
          </a:p>
        </p:txBody>
      </p:sp>
      <p:sp>
        <p:nvSpPr>
          <p:cNvPr id="5" name="Alatunnisteen paikkamerkki 4">
            <a:extLst>
              <a:ext uri="{FF2B5EF4-FFF2-40B4-BE49-F238E27FC236}">
                <a16:creationId xmlns:a16="http://schemas.microsoft.com/office/drawing/2014/main" id="{203728C7-9320-4B29-BB4B-6F1875054F85}"/>
              </a:ext>
            </a:extLst>
          </p:cNvPr>
          <p:cNvSpPr>
            <a:spLocks noGrp="1"/>
          </p:cNvSpPr>
          <p:nvPr>
            <p:ph type="ftr" sz="quarter" idx="11"/>
          </p:nvPr>
        </p:nvSpPr>
        <p:spPr>
          <a:xfrm>
            <a:off x="4038600" y="6356350"/>
            <a:ext cx="4114800" cy="365125"/>
          </a:xfrm>
          <a:prstGeom prst="rect">
            <a:avLst/>
          </a:prstGeom>
        </p:spPr>
        <p:txBody>
          <a:bodyPr/>
          <a:lstStyle/>
          <a:p>
            <a:endParaRPr lang="fi-FI"/>
          </a:p>
        </p:txBody>
      </p:sp>
      <p:sp>
        <p:nvSpPr>
          <p:cNvPr id="6" name="Dian numeron paikkamerkki 5">
            <a:extLst>
              <a:ext uri="{FF2B5EF4-FFF2-40B4-BE49-F238E27FC236}">
                <a16:creationId xmlns:a16="http://schemas.microsoft.com/office/drawing/2014/main" id="{7345A986-D8D0-49AB-A681-FD223541FEAF}"/>
              </a:ext>
            </a:extLst>
          </p:cNvPr>
          <p:cNvSpPr>
            <a:spLocks noGrp="1"/>
          </p:cNvSpPr>
          <p:nvPr>
            <p:ph type="sldNum" sz="quarter" idx="12"/>
          </p:nvPr>
        </p:nvSpPr>
        <p:spPr/>
        <p:txBody>
          <a:bodyPr/>
          <a:lstStyle/>
          <a:p>
            <a:fld id="{51CCD21E-2718-48C9-A31C-AA8C583EB0FF}" type="slidenum">
              <a:rPr lang="fi-FI" smtClean="0"/>
              <a:t>‹#›</a:t>
            </a:fld>
            <a:endParaRPr lang="fi-FI"/>
          </a:p>
        </p:txBody>
      </p:sp>
      <p:pic>
        <p:nvPicPr>
          <p:cNvPr id="11" name="Kuva 10">
            <a:extLst>
              <a:ext uri="{FF2B5EF4-FFF2-40B4-BE49-F238E27FC236}">
                <a16:creationId xmlns:a16="http://schemas.microsoft.com/office/drawing/2014/main" id="{1B150248-102D-4BFE-8A3B-E9DBCB3ADEC0}"/>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950165"/>
            <a:ext cx="1484450" cy="3121151"/>
          </a:xfrm>
          <a:prstGeom prst="rect">
            <a:avLst/>
          </a:prstGeom>
        </p:spPr>
      </p:pic>
    </p:spTree>
    <p:extLst>
      <p:ext uri="{BB962C8B-B14F-4D97-AF65-F5344CB8AC3E}">
        <p14:creationId xmlns:p14="http://schemas.microsoft.com/office/powerpoint/2010/main" val="257469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3A9A917-2756-4B1C-B5A2-6E76E0EBF4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60E947D9-D7F5-4E2E-BC0F-C46013278660}"/>
              </a:ext>
            </a:extLst>
          </p:cNvPr>
          <p:cNvSpPr>
            <a:spLocks noGrp="1"/>
          </p:cNvSpPr>
          <p:nvPr>
            <p:ph type="body" idx="1"/>
          </p:nvPr>
        </p:nvSpPr>
        <p:spPr>
          <a:xfrm>
            <a:off x="838200" y="1825625"/>
            <a:ext cx="10515600" cy="398621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E5D6F238-1512-49AC-800B-A41D62D8E0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2A5D2-D68A-4A66-AE72-43EBAABD802B}" type="datetimeFigureOut">
              <a:rPr lang="fi-FI" smtClean="0"/>
              <a:t>5.6.2020</a:t>
            </a:fld>
            <a:endParaRPr lang="fi-FI"/>
          </a:p>
        </p:txBody>
      </p:sp>
      <p:sp>
        <p:nvSpPr>
          <p:cNvPr id="6" name="Dian numeron paikkamerkki 5">
            <a:extLst>
              <a:ext uri="{FF2B5EF4-FFF2-40B4-BE49-F238E27FC236}">
                <a16:creationId xmlns:a16="http://schemas.microsoft.com/office/drawing/2014/main" id="{433B8269-62FA-4826-90E8-DA20573F0CD4}"/>
              </a:ext>
            </a:extLst>
          </p:cNvPr>
          <p:cNvSpPr>
            <a:spLocks noGrp="1"/>
          </p:cNvSpPr>
          <p:nvPr>
            <p:ph type="sldNum" sz="quarter" idx="4"/>
          </p:nvPr>
        </p:nvSpPr>
        <p:spPr>
          <a:xfrm>
            <a:off x="8610600" y="6356350"/>
            <a:ext cx="164782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CD21E-2718-48C9-A31C-AA8C583EB0FF}" type="slidenum">
              <a:rPr lang="fi-FI" smtClean="0"/>
              <a:t>‹#›</a:t>
            </a:fld>
            <a:endParaRPr lang="fi-FI" dirty="0"/>
          </a:p>
        </p:txBody>
      </p:sp>
    </p:spTree>
    <p:extLst>
      <p:ext uri="{BB962C8B-B14F-4D97-AF65-F5344CB8AC3E}">
        <p14:creationId xmlns:p14="http://schemas.microsoft.com/office/powerpoint/2010/main" val="874236323"/>
      </p:ext>
    </p:extLst>
  </p:cSld>
  <p:clrMap bg1="lt1" tx1="dk1" bg2="lt2" tx2="dk2" accent1="accent1" accent2="accent2" accent3="accent3" accent4="accent4" accent5="accent5" accent6="accent6" hlink="hlink" folHlink="folHlink"/>
  <p:sldLayoutIdLst>
    <p:sldLayoutId id="2147483674" r:id="rId1"/>
    <p:sldLayoutId id="2147483694" r:id="rId2"/>
    <p:sldLayoutId id="2147483697" r:id="rId3"/>
    <p:sldLayoutId id="2147483691" r:id="rId4"/>
    <p:sldLayoutId id="2147483692" r:id="rId5"/>
    <p:sldLayoutId id="2147483675" r:id="rId6"/>
    <p:sldLayoutId id="2147483696" r:id="rId7"/>
    <p:sldLayoutId id="2147483690" r:id="rId8"/>
    <p:sldLayoutId id="2147483695" r:id="rId9"/>
    <p:sldLayoutId id="2147483693" r:id="rId10"/>
    <p:sldLayoutId id="2147483689" r:id="rId11"/>
    <p:sldLayoutId id="2147483698" r:id="rId12"/>
    <p:sldLayoutId id="2147483699" r:id="rId13"/>
    <p:sldLayoutId id="2147483700" r:id="rId14"/>
    <p:sldLayoutId id="2147483701" r:id="rId15"/>
    <p:sldLayoutId id="2147483678" r:id="rId16"/>
    <p:sldLayoutId id="2147483681" r:id="rId17"/>
    <p:sldLayoutId id="2147483682" r:id="rId18"/>
    <p:sldLayoutId id="2147483702" r:id="rId19"/>
    <p:sldLayoutId id="2147483705" r:id="rId20"/>
    <p:sldLayoutId id="2147483703" r:id="rId21"/>
    <p:sldLayoutId id="2147483704" r:id="rId22"/>
    <p:sldLayoutId id="2147483686" r:id="rId23"/>
    <p:sldLayoutId id="2147483688" r:id="rId24"/>
    <p:sldLayoutId id="2147483679" r:id="rId25"/>
    <p:sldLayoutId id="2147483680" r:id="rId26"/>
    <p:sldLayoutId id="2147483685" r:id="rId27"/>
    <p:sldLayoutId id="2147483687" r:id="rId2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EB69E4-9B4C-4267-964C-6FEBC99D7BF3}"/>
              </a:ext>
            </a:extLst>
          </p:cNvPr>
          <p:cNvSpPr>
            <a:spLocks noGrp="1"/>
          </p:cNvSpPr>
          <p:nvPr>
            <p:ph type="ctrTitle"/>
          </p:nvPr>
        </p:nvSpPr>
        <p:spPr/>
        <p:txBody>
          <a:bodyPr/>
          <a:lstStyle/>
          <a:p>
            <a:r>
              <a:rPr lang="fi-FI" b="1" dirty="0"/>
              <a:t>Yritysten kustannustuki</a:t>
            </a:r>
          </a:p>
        </p:txBody>
      </p:sp>
      <p:sp>
        <p:nvSpPr>
          <p:cNvPr id="4" name="Tekstiruutu 3">
            <a:extLst>
              <a:ext uri="{FF2B5EF4-FFF2-40B4-BE49-F238E27FC236}">
                <a16:creationId xmlns:a16="http://schemas.microsoft.com/office/drawing/2014/main" id="{D67BA09B-8964-48CB-83D6-1CA2C9AD6BFA}"/>
              </a:ext>
            </a:extLst>
          </p:cNvPr>
          <p:cNvSpPr txBox="1"/>
          <p:nvPr/>
        </p:nvSpPr>
        <p:spPr>
          <a:xfrm>
            <a:off x="2086252" y="3604334"/>
            <a:ext cx="6747029" cy="1077218"/>
          </a:xfrm>
          <a:prstGeom prst="rect">
            <a:avLst/>
          </a:prstGeom>
          <a:noFill/>
        </p:spPr>
        <p:txBody>
          <a:bodyPr wrap="square" rtlCol="0">
            <a:spAutoFit/>
          </a:bodyPr>
          <a:lstStyle/>
          <a:p>
            <a:r>
              <a:rPr lang="fi-FI" sz="3200" b="1" dirty="0"/>
              <a:t>Kauppakamarin tietopaketti yrityksille 5.6.2020</a:t>
            </a:r>
          </a:p>
        </p:txBody>
      </p:sp>
    </p:spTree>
    <p:extLst>
      <p:ext uri="{BB962C8B-B14F-4D97-AF65-F5344CB8AC3E}">
        <p14:creationId xmlns:p14="http://schemas.microsoft.com/office/powerpoint/2010/main" val="31841659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ED758E-6DBC-480E-801C-839C67C71904}"/>
              </a:ext>
            </a:extLst>
          </p:cNvPr>
          <p:cNvSpPr>
            <a:spLocks noGrp="1"/>
          </p:cNvSpPr>
          <p:nvPr>
            <p:ph type="title"/>
          </p:nvPr>
        </p:nvSpPr>
        <p:spPr>
          <a:xfrm>
            <a:off x="1443709" y="205453"/>
            <a:ext cx="10008080" cy="1325563"/>
          </a:xfrm>
        </p:spPr>
        <p:txBody>
          <a:bodyPr/>
          <a:lstStyle/>
          <a:p>
            <a:r>
              <a:rPr lang="fi-FI" b="1" dirty="0"/>
              <a:t>Yritysten kustannustuki</a:t>
            </a:r>
          </a:p>
        </p:txBody>
      </p:sp>
      <p:sp>
        <p:nvSpPr>
          <p:cNvPr id="3" name="Sisällön paikkamerkki 2">
            <a:extLst>
              <a:ext uri="{FF2B5EF4-FFF2-40B4-BE49-F238E27FC236}">
                <a16:creationId xmlns:a16="http://schemas.microsoft.com/office/drawing/2014/main" id="{550BB489-9B9F-4F6C-A199-55283E3E41BE}"/>
              </a:ext>
            </a:extLst>
          </p:cNvPr>
          <p:cNvSpPr>
            <a:spLocks noGrp="1"/>
          </p:cNvSpPr>
          <p:nvPr>
            <p:ph idx="1"/>
          </p:nvPr>
        </p:nvSpPr>
        <p:spPr>
          <a:xfrm>
            <a:off x="1639018" y="1825625"/>
            <a:ext cx="10008079" cy="4460875"/>
          </a:xfrm>
        </p:spPr>
        <p:txBody>
          <a:bodyPr>
            <a:normAutofit fontScale="77500" lnSpcReduction="20000"/>
          </a:bodyPr>
          <a:lstStyle/>
          <a:p>
            <a:r>
              <a:rPr lang="fi-FI" dirty="0"/>
              <a:t>Kustannustuen tarkoitus on korvata koronakriisin aiheuttamia tappioita yrityksille; korvata kiinteitä kustannuksia ja palkkamenoja. Tavoitteena on pienentää konkurssiin ajautuvien yritysten määrää.</a:t>
            </a:r>
          </a:p>
          <a:p>
            <a:pPr marL="0" indent="0">
              <a:buNone/>
            </a:pPr>
            <a:endParaRPr lang="fi-FI" dirty="0"/>
          </a:p>
          <a:p>
            <a:r>
              <a:rPr lang="fi-FI" dirty="0"/>
              <a:t>Hallitus antoi lakiesityksen yritysten kustannustuesta eduskunnalle 5.6.2020.</a:t>
            </a:r>
          </a:p>
          <a:p>
            <a:pPr marL="0" indent="0">
              <a:buNone/>
            </a:pPr>
            <a:endParaRPr lang="fi-FI" dirty="0"/>
          </a:p>
          <a:p>
            <a:r>
              <a:rPr lang="fi-FI" dirty="0"/>
              <a:t>Seuraavaksi eduskunta käsittelee lakiesitystä. Eduskunta voi esittää lakiesitykseen muutoksia. Lain on tarkoitus tulla voimaan mahdollisimman pian. Tavoitteena on, että eduskunta käsittelee lain ennen kesätaukoa.</a:t>
            </a:r>
          </a:p>
          <a:p>
            <a:pPr marL="0" indent="0">
              <a:buNone/>
            </a:pPr>
            <a:endParaRPr lang="fi-FI" dirty="0"/>
          </a:p>
          <a:p>
            <a:r>
              <a:rPr lang="fi-FI" b="1" dirty="0"/>
              <a:t>Tavoitteena on, että tuki on haettavissa heinäkuun alusta alkaen.</a:t>
            </a:r>
          </a:p>
          <a:p>
            <a:pPr marL="0" indent="0">
              <a:buNone/>
            </a:pPr>
            <a:endParaRPr lang="fi-FI" b="1" dirty="0"/>
          </a:p>
        </p:txBody>
      </p:sp>
    </p:spTree>
    <p:extLst>
      <p:ext uri="{BB962C8B-B14F-4D97-AF65-F5344CB8AC3E}">
        <p14:creationId xmlns:p14="http://schemas.microsoft.com/office/powerpoint/2010/main" val="236878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ED758E-6DBC-480E-801C-839C67C71904}"/>
              </a:ext>
            </a:extLst>
          </p:cNvPr>
          <p:cNvSpPr>
            <a:spLocks noGrp="1"/>
          </p:cNvSpPr>
          <p:nvPr>
            <p:ph type="title"/>
          </p:nvPr>
        </p:nvSpPr>
        <p:spPr>
          <a:xfrm>
            <a:off x="1443709" y="205453"/>
            <a:ext cx="10008080" cy="1325563"/>
          </a:xfrm>
        </p:spPr>
        <p:txBody>
          <a:bodyPr/>
          <a:lstStyle/>
          <a:p>
            <a:r>
              <a:rPr lang="fi-FI" b="1" dirty="0"/>
              <a:t>Miten tukea haetaan?</a:t>
            </a:r>
          </a:p>
        </p:txBody>
      </p:sp>
      <p:sp>
        <p:nvSpPr>
          <p:cNvPr id="3" name="Sisällön paikkamerkki 2">
            <a:extLst>
              <a:ext uri="{FF2B5EF4-FFF2-40B4-BE49-F238E27FC236}">
                <a16:creationId xmlns:a16="http://schemas.microsoft.com/office/drawing/2014/main" id="{550BB489-9B9F-4F6C-A199-55283E3E41BE}"/>
              </a:ext>
            </a:extLst>
          </p:cNvPr>
          <p:cNvSpPr>
            <a:spLocks noGrp="1"/>
          </p:cNvSpPr>
          <p:nvPr>
            <p:ph idx="1"/>
          </p:nvPr>
        </p:nvSpPr>
        <p:spPr>
          <a:xfrm>
            <a:off x="1212891" y="1531016"/>
            <a:ext cx="10008079" cy="5121531"/>
          </a:xfrm>
        </p:spPr>
        <p:txBody>
          <a:bodyPr>
            <a:normAutofit fontScale="92500" lnSpcReduction="20000"/>
          </a:bodyPr>
          <a:lstStyle/>
          <a:p>
            <a:r>
              <a:rPr lang="fi-FI" dirty="0"/>
              <a:t>Kun laki ja siihen liittyvä asetus ovat voimassa, </a:t>
            </a:r>
            <a:r>
              <a:rPr lang="fi-FI" b="1" dirty="0"/>
              <a:t>yritykset voivat hakea tukea Valtiokonttorista. </a:t>
            </a:r>
          </a:p>
          <a:p>
            <a:r>
              <a:rPr lang="fi-FI" dirty="0"/>
              <a:t>Valtiokonttori tiedottaa erikseen haun alkamisesta. Tavoitteena on, että tuki on haettavissa heinäkuun alusta alkaen.</a:t>
            </a:r>
          </a:p>
          <a:p>
            <a:r>
              <a:rPr lang="fi-FI" b="1" u="sng" dirty="0"/>
              <a:t>Tukea pitää hakea 31.8. mennessä</a:t>
            </a:r>
            <a:r>
              <a:rPr lang="fi-FI" b="1" dirty="0"/>
              <a:t>.</a:t>
            </a:r>
          </a:p>
          <a:p>
            <a:r>
              <a:rPr lang="fi-FI" dirty="0"/>
              <a:t>Tukea haetaan sähköisesti.</a:t>
            </a:r>
          </a:p>
          <a:p>
            <a:r>
              <a:rPr lang="fi-FI" dirty="0"/>
              <a:t>Valtiokonttori tekee tukipäätökset yritysten hakemusten ja Verohallinnon toimittamien yritysten myyntitietojen perusteella.</a:t>
            </a:r>
          </a:p>
          <a:p>
            <a:r>
              <a:rPr lang="fi-FI" dirty="0"/>
              <a:t>Hakemuksessa yrityksen on annettava tiedot tuen myöntämisen edellyttämistä kustannuksista, jo myönnetyistä valtiontuista, mahdollisista korvauksista, jotka perustuvat yksittäisiin vakuutuksiin sekä siitä, että yrityksellä ei ole taloudellisia vaikeuksia.</a:t>
            </a:r>
          </a:p>
        </p:txBody>
      </p:sp>
    </p:spTree>
    <p:extLst>
      <p:ext uri="{BB962C8B-B14F-4D97-AF65-F5344CB8AC3E}">
        <p14:creationId xmlns:p14="http://schemas.microsoft.com/office/powerpoint/2010/main" val="213300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ED758E-6DBC-480E-801C-839C67C71904}"/>
              </a:ext>
            </a:extLst>
          </p:cNvPr>
          <p:cNvSpPr>
            <a:spLocks noGrp="1"/>
          </p:cNvSpPr>
          <p:nvPr>
            <p:ph type="title"/>
          </p:nvPr>
        </p:nvSpPr>
        <p:spPr>
          <a:xfrm>
            <a:off x="1550242" y="205453"/>
            <a:ext cx="10008080" cy="1325563"/>
          </a:xfrm>
        </p:spPr>
        <p:txBody>
          <a:bodyPr/>
          <a:lstStyle/>
          <a:p>
            <a:r>
              <a:rPr lang="fi-FI" b="1" dirty="0"/>
              <a:t>Mitkä ovat kustannustuen ehdot?</a:t>
            </a:r>
          </a:p>
        </p:txBody>
      </p:sp>
      <p:sp>
        <p:nvSpPr>
          <p:cNvPr id="3" name="Sisällön paikkamerkki 2">
            <a:extLst>
              <a:ext uri="{FF2B5EF4-FFF2-40B4-BE49-F238E27FC236}">
                <a16:creationId xmlns:a16="http://schemas.microsoft.com/office/drawing/2014/main" id="{550BB489-9B9F-4F6C-A199-55283E3E41BE}"/>
              </a:ext>
            </a:extLst>
          </p:cNvPr>
          <p:cNvSpPr>
            <a:spLocks noGrp="1"/>
          </p:cNvSpPr>
          <p:nvPr>
            <p:ph idx="1"/>
          </p:nvPr>
        </p:nvSpPr>
        <p:spPr>
          <a:xfrm>
            <a:off x="1260630" y="1408375"/>
            <a:ext cx="10235547" cy="5169978"/>
          </a:xfrm>
        </p:spPr>
        <p:txBody>
          <a:bodyPr>
            <a:normAutofit fontScale="92500" lnSpcReduction="10000"/>
          </a:bodyPr>
          <a:lstStyle/>
          <a:p>
            <a:pPr lvl="0"/>
            <a:r>
              <a:rPr lang="fi-FI" sz="2400" dirty="0"/>
              <a:t>Ehtona on, että </a:t>
            </a:r>
            <a:r>
              <a:rPr lang="fi-FI" sz="2400" b="1" dirty="0"/>
              <a:t>yrityksen toimialan myynti on pudonnut vähintään 10 prosenttia</a:t>
            </a:r>
            <a:r>
              <a:rPr lang="fi-FI" sz="2400" dirty="0"/>
              <a:t> vertailuajankohtaan nähden.</a:t>
            </a:r>
          </a:p>
          <a:p>
            <a:pPr lvl="0"/>
            <a:r>
              <a:rPr lang="fi-FI" sz="2400" dirty="0"/>
              <a:t>Lisäksi ehtona on, että </a:t>
            </a:r>
            <a:r>
              <a:rPr lang="fi-FI" sz="2400" b="1" dirty="0"/>
              <a:t>yrityksen oma liikevaihto olisi laskenut vähintään 30 prosenttia </a:t>
            </a:r>
            <a:r>
              <a:rPr lang="fi-FI" sz="2400" dirty="0"/>
              <a:t>vertailuajankohtaan nähden. </a:t>
            </a:r>
          </a:p>
          <a:p>
            <a:r>
              <a:rPr lang="fi-FI" sz="2400" b="1" dirty="0"/>
              <a:t>Tukeen oikeutetut toimialat määriteltäisiin erikseen </a:t>
            </a:r>
            <a:r>
              <a:rPr lang="fi-FI" sz="2400" dirty="0"/>
              <a:t>valtioneuvoston asetuksessa, joka annetaan lain tultua voimaan.</a:t>
            </a:r>
          </a:p>
          <a:p>
            <a:r>
              <a:rPr lang="fi-FI" sz="2400" dirty="0"/>
              <a:t>Valtiokonttori voisi ottaa yrityksen hakemuksen käsittelyyn myös tilanteessa, jossa yritys ei kuulu valtioneuvoston asetuksessa mainittuun toimialaan, jonka liikevaihto olisi laskenut 10 prosenttia. Tällöin yrityksen tulisi osoittaa erityisen painavat syyt sille, että sen liikevaihto on alentunut koronatilanteen vuoksi.                     </a:t>
            </a:r>
          </a:p>
          <a:p>
            <a:pPr lvl="0"/>
            <a:r>
              <a:rPr lang="fi-FI" sz="2400" b="1" dirty="0"/>
              <a:t>Myös liiketoimintaa harjoittavat säätiöt ja yhdistykset olisivat tuen piirissä. </a:t>
            </a:r>
          </a:p>
          <a:p>
            <a:pPr lvl="0"/>
            <a:r>
              <a:rPr lang="fi-FI" sz="2400" dirty="0"/>
              <a:t>Kustannustukea eivät voisi saada yritykset, jotka ovat olleet EU:n valtiontukisääntelyn mukaan taloudellisissa vaikeuksissa 31.12.2019, jotka ovat laiminlyöneet verovelvoitteensa tai jotka ovat konkurssissa.</a:t>
            </a:r>
            <a:endParaRPr lang="fi-FI" sz="2400" b="1" dirty="0"/>
          </a:p>
          <a:p>
            <a:pPr lvl="0"/>
            <a:endParaRPr lang="fi-FI" b="1" dirty="0"/>
          </a:p>
          <a:p>
            <a:pPr lvl="0"/>
            <a:endParaRPr lang="fi-FI" dirty="0"/>
          </a:p>
          <a:p>
            <a:pPr marL="0" indent="0">
              <a:buNone/>
            </a:pPr>
            <a:endParaRPr lang="fi-FI" dirty="0"/>
          </a:p>
        </p:txBody>
      </p:sp>
    </p:spTree>
    <p:extLst>
      <p:ext uri="{BB962C8B-B14F-4D97-AF65-F5344CB8AC3E}">
        <p14:creationId xmlns:p14="http://schemas.microsoft.com/office/powerpoint/2010/main" val="22247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ED758E-6DBC-480E-801C-839C67C71904}"/>
              </a:ext>
            </a:extLst>
          </p:cNvPr>
          <p:cNvSpPr>
            <a:spLocks noGrp="1"/>
          </p:cNvSpPr>
          <p:nvPr>
            <p:ph type="title"/>
          </p:nvPr>
        </p:nvSpPr>
        <p:spPr>
          <a:xfrm>
            <a:off x="1550242" y="205453"/>
            <a:ext cx="10008080" cy="1325563"/>
          </a:xfrm>
        </p:spPr>
        <p:txBody>
          <a:bodyPr/>
          <a:lstStyle/>
          <a:p>
            <a:r>
              <a:rPr lang="fi-FI" b="1" dirty="0"/>
              <a:t>Miten tuki määräytyy?</a:t>
            </a:r>
          </a:p>
        </p:txBody>
      </p:sp>
      <p:sp>
        <p:nvSpPr>
          <p:cNvPr id="3" name="Sisällön paikkamerkki 2">
            <a:extLst>
              <a:ext uri="{FF2B5EF4-FFF2-40B4-BE49-F238E27FC236}">
                <a16:creationId xmlns:a16="http://schemas.microsoft.com/office/drawing/2014/main" id="{550BB489-9B9F-4F6C-A199-55283E3E41BE}"/>
              </a:ext>
            </a:extLst>
          </p:cNvPr>
          <p:cNvSpPr>
            <a:spLocks noGrp="1"/>
          </p:cNvSpPr>
          <p:nvPr>
            <p:ph idx="1"/>
          </p:nvPr>
        </p:nvSpPr>
        <p:spPr>
          <a:xfrm>
            <a:off x="1436508" y="1346230"/>
            <a:ext cx="10235547" cy="5306317"/>
          </a:xfrm>
        </p:spPr>
        <p:txBody>
          <a:bodyPr>
            <a:normAutofit fontScale="85000" lnSpcReduction="20000"/>
          </a:bodyPr>
          <a:lstStyle/>
          <a:p>
            <a:pPr lvl="0"/>
            <a:endParaRPr lang="fi-FI" dirty="0"/>
          </a:p>
          <a:p>
            <a:pPr lvl="0"/>
            <a:r>
              <a:rPr lang="fi-FI" dirty="0"/>
              <a:t>Toimialan huhtikuun 2020 liikevaihtoa verrataan maalis-kesäkuun 2019 keskimääräiseen liikevaihtoon. </a:t>
            </a:r>
          </a:p>
          <a:p>
            <a:pPr lvl="0"/>
            <a:r>
              <a:rPr lang="fi-FI" dirty="0"/>
              <a:t>Yritysten huhti-toukokuun 2020 liikevaihtoa verrattaan maalis-kesäkuun 2019 keskimääräiseen liikevaihtoon. Jos yritys on perustettu vuoden 2019 kesäkuun jälkeen, liikevaihtoa verrattaisiin vuoden 2020 tammi-helmikuun myynnin keskiarvoon. </a:t>
            </a:r>
          </a:p>
          <a:p>
            <a:r>
              <a:rPr lang="fi-FI" b="1" dirty="0"/>
              <a:t>Liikevaihdon lasku todetaan Verohallinnolle annetuista alv-ilmoituksista. </a:t>
            </a:r>
            <a:endParaRPr lang="fi-FI" dirty="0"/>
          </a:p>
          <a:p>
            <a:pPr lvl="0"/>
            <a:r>
              <a:rPr lang="fi-FI" dirty="0"/>
              <a:t>Tukea saa yrityksen kiinteiden kustannusten ja palkkakustannusten perusteella. </a:t>
            </a:r>
          </a:p>
          <a:p>
            <a:r>
              <a:rPr lang="fi-FI" dirty="0"/>
              <a:t>Korvaukseen oikeuttavat kiinteät kulut voivat olla enintään puolet yrityksen vertailukauden keskimääräisestä liikevaihdosta. </a:t>
            </a:r>
          </a:p>
          <a:p>
            <a:pPr lvl="0"/>
            <a:r>
              <a:rPr lang="fi-FI" b="1" dirty="0"/>
              <a:t>Tuen euromääräinen maksimi kahden kuukauden ajalta on 500 000 e. </a:t>
            </a:r>
          </a:p>
          <a:p>
            <a:pPr lvl="0"/>
            <a:r>
              <a:rPr lang="fi-FI" dirty="0"/>
              <a:t>Alle 2000 euron tukea ei makseta.</a:t>
            </a:r>
          </a:p>
          <a:p>
            <a:pPr marL="0" indent="0">
              <a:buNone/>
            </a:pPr>
            <a:endParaRPr lang="fi-FI" dirty="0"/>
          </a:p>
        </p:txBody>
      </p:sp>
    </p:spTree>
    <p:extLst>
      <p:ext uri="{BB962C8B-B14F-4D97-AF65-F5344CB8AC3E}">
        <p14:creationId xmlns:p14="http://schemas.microsoft.com/office/powerpoint/2010/main" val="172943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ED758E-6DBC-480E-801C-839C67C71904}"/>
              </a:ext>
            </a:extLst>
          </p:cNvPr>
          <p:cNvSpPr>
            <a:spLocks noGrp="1"/>
          </p:cNvSpPr>
          <p:nvPr>
            <p:ph type="title"/>
          </p:nvPr>
        </p:nvSpPr>
        <p:spPr>
          <a:xfrm>
            <a:off x="1550242" y="205453"/>
            <a:ext cx="10008080" cy="1325563"/>
          </a:xfrm>
        </p:spPr>
        <p:txBody>
          <a:bodyPr/>
          <a:lstStyle/>
          <a:p>
            <a:r>
              <a:rPr lang="fi-FI" b="1" dirty="0"/>
              <a:t>Miten muut tuet vaikuttavat kustannustukeen?</a:t>
            </a:r>
          </a:p>
        </p:txBody>
      </p:sp>
      <p:sp>
        <p:nvSpPr>
          <p:cNvPr id="3" name="Sisällön paikkamerkki 2">
            <a:extLst>
              <a:ext uri="{FF2B5EF4-FFF2-40B4-BE49-F238E27FC236}">
                <a16:creationId xmlns:a16="http://schemas.microsoft.com/office/drawing/2014/main" id="{550BB489-9B9F-4F6C-A199-55283E3E41BE}"/>
              </a:ext>
            </a:extLst>
          </p:cNvPr>
          <p:cNvSpPr>
            <a:spLocks noGrp="1"/>
          </p:cNvSpPr>
          <p:nvPr>
            <p:ph idx="1"/>
          </p:nvPr>
        </p:nvSpPr>
        <p:spPr>
          <a:xfrm>
            <a:off x="1550242" y="1599244"/>
            <a:ext cx="10235547" cy="5116713"/>
          </a:xfrm>
        </p:spPr>
        <p:txBody>
          <a:bodyPr>
            <a:normAutofit/>
          </a:bodyPr>
          <a:lstStyle/>
          <a:p>
            <a:pPr marL="0" lvl="0" indent="0">
              <a:buNone/>
            </a:pPr>
            <a:endParaRPr lang="fi-FI" dirty="0"/>
          </a:p>
          <a:p>
            <a:r>
              <a:rPr lang="fi-FI" dirty="0"/>
              <a:t>Kustannustukea voi hakea, vaikka yritys olisi jo saanut muita suoria tukia koronatilanteessa, mutta nämä tuet vähennetään kustannustuesta. </a:t>
            </a:r>
          </a:p>
          <a:p>
            <a:pPr marL="0" indent="0">
              <a:buNone/>
            </a:pPr>
            <a:endParaRPr lang="fi-FI" dirty="0"/>
          </a:p>
          <a:p>
            <a:r>
              <a:rPr lang="fi-FI" dirty="0"/>
              <a:t>Ravintola-alan tuki ja kuntien myöntämä yksinyrittäjien koronatuki vähennetään täysimääräisesti.</a:t>
            </a:r>
          </a:p>
          <a:p>
            <a:pPr marL="0" indent="0">
              <a:buNone/>
            </a:pPr>
            <a:endParaRPr lang="fi-FI" dirty="0"/>
          </a:p>
          <a:p>
            <a:r>
              <a:rPr lang="fi-FI" dirty="0"/>
              <a:t>Business Finlandin ja ELY-keskusten yrityksille myöntämistä kehittämistuista vähennetään 70 prosenttia.</a:t>
            </a:r>
          </a:p>
          <a:p>
            <a:endParaRPr lang="fi-FI" dirty="0"/>
          </a:p>
        </p:txBody>
      </p:sp>
    </p:spTree>
    <p:extLst>
      <p:ext uri="{BB962C8B-B14F-4D97-AF65-F5344CB8AC3E}">
        <p14:creationId xmlns:p14="http://schemas.microsoft.com/office/powerpoint/2010/main" val="130480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463960"/>
      </p:ext>
    </p:extLst>
  </p:cSld>
  <p:clrMapOvr>
    <a:masterClrMapping/>
  </p:clrMapOvr>
</p:sld>
</file>

<file path=ppt/theme/theme1.xml><?xml version="1.0" encoding="utf-8"?>
<a:theme xmlns:a="http://schemas.openxmlformats.org/drawingml/2006/main" name="Valkoinen pohja">
  <a:themeElements>
    <a:clrScheme name="Kauppakamari värit">
      <a:dk1>
        <a:srgbClr val="002663"/>
      </a:dk1>
      <a:lt1>
        <a:sysClr val="window" lastClr="FFFFFF"/>
      </a:lt1>
      <a:dk2>
        <a:srgbClr val="44546A"/>
      </a:dk2>
      <a:lt2>
        <a:srgbClr val="E7E6E6"/>
      </a:lt2>
      <a:accent1>
        <a:srgbClr val="A5C9E7"/>
      </a:accent1>
      <a:accent2>
        <a:srgbClr val="E8E2D5"/>
      </a:accent2>
      <a:accent3>
        <a:srgbClr val="F2B7BF"/>
      </a:accent3>
      <a:accent4>
        <a:srgbClr val="BB95EF"/>
      </a:accent4>
      <a:accent5>
        <a:srgbClr val="E66342"/>
      </a:accent5>
      <a:accent6>
        <a:srgbClr val="D1E57C"/>
      </a:accent6>
      <a:hlink>
        <a:srgbClr val="002663"/>
      </a:hlink>
      <a:folHlink>
        <a:srgbClr val="FB973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ritysten kustannustuki" id="{F64BF179-D78D-4D30-AA94-F3FDE8C69711}" vid="{089C4FF8-0D82-4446-9202-67E350AA81E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541F3A54ADD6A847B8C835DD3EECF3C1" ma:contentTypeVersion="10" ma:contentTypeDescription="Luo uusi asiakirja." ma:contentTypeScope="" ma:versionID="940e2088bf6f7647479d0985f03eefb9">
  <xsd:schema xmlns:xsd="http://www.w3.org/2001/XMLSchema" xmlns:xs="http://www.w3.org/2001/XMLSchema" xmlns:p="http://schemas.microsoft.com/office/2006/metadata/properties" xmlns:ns3="7afcfd1f-adc8-47a2-b53c-5af8a7ddcaa3" xmlns:ns4="4fb87332-1e5f-435d-81fa-ae95667597f0" targetNamespace="http://schemas.microsoft.com/office/2006/metadata/properties" ma:root="true" ma:fieldsID="f8cf7e3589b3e54ef6de16918fd7e90a" ns3:_="" ns4:_="">
    <xsd:import namespace="7afcfd1f-adc8-47a2-b53c-5af8a7ddcaa3"/>
    <xsd:import namespace="4fb87332-1e5f-435d-81fa-ae95667597f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fcfd1f-adc8-47a2-b53c-5af8a7ddca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b87332-1e5f-435d-81fa-ae95667597f0"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590707-8F11-4F17-B1FE-29391FC699C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56644C4-ED9A-4771-AEBA-0BFE1E84E2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fcfd1f-adc8-47a2-b53c-5af8a7ddcaa3"/>
    <ds:schemaRef ds:uri="4fb87332-1e5f-435d-81fa-ae95667597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0C85F8-88D4-4B6F-BBE5-DAC24B2075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Yritysten kustannustuki</Template>
  <TotalTime>4</TotalTime>
  <Words>433</Words>
  <Application>Microsoft Office PowerPoint</Application>
  <PresentationFormat>Laajakuva</PresentationFormat>
  <Paragraphs>41</Paragraphs>
  <Slides>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Arial</vt:lpstr>
      <vt:lpstr>Calibri</vt:lpstr>
      <vt:lpstr>Century Gothic</vt:lpstr>
      <vt:lpstr>Valkoinen pohja</vt:lpstr>
      <vt:lpstr>Yritysten kustannustuki</vt:lpstr>
      <vt:lpstr>Yritysten kustannustuki</vt:lpstr>
      <vt:lpstr>Miten tukea haetaan?</vt:lpstr>
      <vt:lpstr>Mitkä ovat kustannustuen ehdot?</vt:lpstr>
      <vt:lpstr>Miten tuki määräytyy?</vt:lpstr>
      <vt:lpstr>Miten muut tuet vaikuttavat kustannustukeen?</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Yritysten kustannustuki</dc:title>
  <dc:creator>Minna Nore</dc:creator>
  <cp:lastModifiedBy>Minna Nore</cp:lastModifiedBy>
  <cp:revision>1</cp:revision>
  <dcterms:created xsi:type="dcterms:W3CDTF">2020-06-05T11:16:32Z</dcterms:created>
  <dcterms:modified xsi:type="dcterms:W3CDTF">2020-06-05T11:20:44Z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0x010100541F3A54ADD6A847B8C835DD3EECF3C1</vt:lpwstr>
  </property>
</Properties>
</file>